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5" r:id="rId3"/>
    <p:sldMasterId id="2147483657" r:id="rId4"/>
  </p:sldMasterIdLst>
  <p:notesMasterIdLst>
    <p:notesMasterId r:id="rId11"/>
  </p:notesMasterIdLst>
  <p:sldIdLst>
    <p:sldId id="306" r:id="rId5"/>
    <p:sldId id="307" r:id="rId6"/>
    <p:sldId id="308" r:id="rId7"/>
    <p:sldId id="309" r:id="rId8"/>
    <p:sldId id="310" r:id="rId9"/>
    <p:sldId id="311" r:id="rId10"/>
    <p:sldId id="312" r:id="rId12"/>
    <p:sldId id="313" r:id="rId13"/>
    <p:sldId id="314" r:id="rId14"/>
    <p:sldId id="315" r:id="rId15"/>
    <p:sldId id="316" r:id="rId16"/>
    <p:sldId id="317" r:id="rId17"/>
    <p:sldId id="318" r:id="rId18"/>
    <p:sldId id="319" r:id="rId19"/>
    <p:sldId id="320" r:id="rId20"/>
    <p:sldId id="321" r:id="rId21"/>
    <p:sldId id="322" r:id="rId22"/>
    <p:sldId id="323" r:id="rId23"/>
    <p:sldId id="324" r:id="rId24"/>
    <p:sldId id="325" r:id="rId25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12BE"/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9"/>
    <p:restoredTop sz="94675"/>
  </p:normalViewPr>
  <p:slideViewPr>
    <p:cSldViewPr snapToGrid="0" snapToObjects="1">
      <p:cViewPr>
        <p:scale>
          <a:sx n="46" d="100"/>
          <a:sy n="46" d="100"/>
        </p:scale>
        <p:origin x="-1638" y="-5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0" Type="http://schemas.openxmlformats.org/officeDocument/2006/relationships/tags" Target="tags/tag456.xml"/><Relationship Id="rId3" Type="http://schemas.openxmlformats.org/officeDocument/2006/relationships/slideMaster" Target="slideMasters/slideMaster2.xml"/><Relationship Id="rId29" Type="http://schemas.openxmlformats.org/officeDocument/2006/relationships/commentAuthors" Target="commentAuthors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0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969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2969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7E4AC36-DC0D-4E89-B1B9-83B0B95B426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3584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3584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88338E3-3372-45BE-8D27-6910501C69B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48130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4813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7F9B492-6EA8-449A-B453-3B2502D9290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5017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5017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953D0A8-8044-40B6-8D75-F97A25ED028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52226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5222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3DB58BBF-6088-42FB-A57D-2A2019880B2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5427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5427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D581E33-D5A5-47BA-89C9-1CC58BAC16E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56322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5632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6519F139-3DDB-43A8-ACE6-B37F912708B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6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5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5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5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5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5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7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5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5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8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tags" Target="../tags/tag2.xml"/><Relationship Id="rId3" Type="http://schemas.openxmlformats.org/officeDocument/2006/relationships/image" Target="../media/image3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5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fontAlgn="auto">
              <a:defRPr noProof="1" smtClean="0">
                <a:latin typeface="+mn-lt"/>
                <a:ea typeface="+mn-ea"/>
              </a:defRPr>
            </a:lvl1pPr>
          </a:lstStyle>
          <a:p>
            <a:fld id="{3921E910-CEEF-4ACB-8F17-0EFB1AF6FC5B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fontAlgn="auto"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25252E4-37E3-4091-B8B1-1D7705638C1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349CF3C-8623-4F9A-913F-13AF7581BF3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2F051C-6014-4316-A037-BA45BDFD23E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1.jpe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6.xml"/><Relationship Id="rId8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3" Type="http://schemas.openxmlformats.org/officeDocument/2006/relationships/slideLayout" Target="../slideLayouts/slideLayout10.xml"/><Relationship Id="rId25" Type="http://schemas.openxmlformats.org/officeDocument/2006/relationships/theme" Target="../theme/theme3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9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7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  <p:sldLayoutId id="2147483674" r:id="rId17"/>
    <p:sldLayoutId id="2147483675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10.png"/><Relationship Id="rId3" Type="http://schemas.openxmlformats.org/officeDocument/2006/relationships/tags" Target="../tags/tag229.xml"/><Relationship Id="rId2" Type="http://schemas.openxmlformats.org/officeDocument/2006/relationships/image" Target="../media/image9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48.xml"/><Relationship Id="rId8" Type="http://schemas.openxmlformats.org/officeDocument/2006/relationships/tags" Target="../tags/tag347.xml"/><Relationship Id="rId7" Type="http://schemas.openxmlformats.org/officeDocument/2006/relationships/tags" Target="../tags/tag346.xml"/><Relationship Id="rId6" Type="http://schemas.openxmlformats.org/officeDocument/2006/relationships/tags" Target="../tags/tag345.xml"/><Relationship Id="rId5" Type="http://schemas.openxmlformats.org/officeDocument/2006/relationships/tags" Target="../tags/tag344.xml"/><Relationship Id="rId4" Type="http://schemas.openxmlformats.org/officeDocument/2006/relationships/tags" Target="../tags/tag343.xml"/><Relationship Id="rId3" Type="http://schemas.openxmlformats.org/officeDocument/2006/relationships/tags" Target="../tags/tag342.xml"/><Relationship Id="rId2" Type="http://schemas.openxmlformats.org/officeDocument/2006/relationships/tags" Target="../tags/tag341.xml"/><Relationship Id="rId15" Type="http://schemas.openxmlformats.org/officeDocument/2006/relationships/slideLayout" Target="../slideLayouts/slideLayout14.xml"/><Relationship Id="rId14" Type="http://schemas.openxmlformats.org/officeDocument/2006/relationships/tags" Target="../tags/tag349.xml"/><Relationship Id="rId13" Type="http://schemas.openxmlformats.org/officeDocument/2006/relationships/image" Target="../media/image24.png"/><Relationship Id="rId12" Type="http://schemas.openxmlformats.org/officeDocument/2006/relationships/image" Target="../media/image23.png"/><Relationship Id="rId11" Type="http://schemas.openxmlformats.org/officeDocument/2006/relationships/image" Target="../media/image22.jpeg"/><Relationship Id="rId10" Type="http://schemas.openxmlformats.org/officeDocument/2006/relationships/image" Target="../media/image21.jpeg"/><Relationship Id="rId1" Type="http://schemas.openxmlformats.org/officeDocument/2006/relationships/tags" Target="../tags/tag340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58.xml"/><Relationship Id="rId8" Type="http://schemas.openxmlformats.org/officeDocument/2006/relationships/tags" Target="../tags/tag357.xml"/><Relationship Id="rId7" Type="http://schemas.openxmlformats.org/officeDocument/2006/relationships/tags" Target="../tags/tag356.xml"/><Relationship Id="rId6" Type="http://schemas.openxmlformats.org/officeDocument/2006/relationships/tags" Target="../tags/tag355.xml"/><Relationship Id="rId5" Type="http://schemas.openxmlformats.org/officeDocument/2006/relationships/tags" Target="../tags/tag354.xml"/><Relationship Id="rId4" Type="http://schemas.openxmlformats.org/officeDocument/2006/relationships/tags" Target="../tags/tag353.xml"/><Relationship Id="rId3" Type="http://schemas.openxmlformats.org/officeDocument/2006/relationships/tags" Target="../tags/tag352.xml"/><Relationship Id="rId2" Type="http://schemas.openxmlformats.org/officeDocument/2006/relationships/tags" Target="../tags/tag351.xml"/><Relationship Id="rId14" Type="http://schemas.openxmlformats.org/officeDocument/2006/relationships/notesSlide" Target="../notesSlides/notesSlide3.xml"/><Relationship Id="rId13" Type="http://schemas.openxmlformats.org/officeDocument/2006/relationships/slideLayout" Target="../slideLayouts/slideLayout14.xml"/><Relationship Id="rId12" Type="http://schemas.openxmlformats.org/officeDocument/2006/relationships/tags" Target="../tags/tag361.xml"/><Relationship Id="rId11" Type="http://schemas.openxmlformats.org/officeDocument/2006/relationships/tags" Target="../tags/tag360.xml"/><Relationship Id="rId10" Type="http://schemas.openxmlformats.org/officeDocument/2006/relationships/tags" Target="../tags/tag359.xml"/><Relationship Id="rId1" Type="http://schemas.openxmlformats.org/officeDocument/2006/relationships/tags" Target="../tags/tag350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70.xml"/><Relationship Id="rId8" Type="http://schemas.openxmlformats.org/officeDocument/2006/relationships/tags" Target="../tags/tag369.xml"/><Relationship Id="rId7" Type="http://schemas.openxmlformats.org/officeDocument/2006/relationships/tags" Target="../tags/tag368.xml"/><Relationship Id="rId6" Type="http://schemas.openxmlformats.org/officeDocument/2006/relationships/tags" Target="../tags/tag367.xml"/><Relationship Id="rId5" Type="http://schemas.openxmlformats.org/officeDocument/2006/relationships/tags" Target="../tags/tag366.xml"/><Relationship Id="rId4" Type="http://schemas.openxmlformats.org/officeDocument/2006/relationships/tags" Target="../tags/tag365.xml"/><Relationship Id="rId3" Type="http://schemas.openxmlformats.org/officeDocument/2006/relationships/tags" Target="../tags/tag364.xml"/><Relationship Id="rId2" Type="http://schemas.openxmlformats.org/officeDocument/2006/relationships/tags" Target="../tags/tag363.xml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14.xml"/><Relationship Id="rId10" Type="http://schemas.openxmlformats.org/officeDocument/2006/relationships/tags" Target="../tags/tag371.xml"/><Relationship Id="rId1" Type="http://schemas.openxmlformats.org/officeDocument/2006/relationships/tags" Target="../tags/tag36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80.xml"/><Relationship Id="rId8" Type="http://schemas.openxmlformats.org/officeDocument/2006/relationships/tags" Target="../tags/tag379.xml"/><Relationship Id="rId7" Type="http://schemas.openxmlformats.org/officeDocument/2006/relationships/tags" Target="../tags/tag378.xml"/><Relationship Id="rId6" Type="http://schemas.openxmlformats.org/officeDocument/2006/relationships/tags" Target="../tags/tag377.xml"/><Relationship Id="rId5" Type="http://schemas.openxmlformats.org/officeDocument/2006/relationships/tags" Target="../tags/tag376.xml"/><Relationship Id="rId4" Type="http://schemas.openxmlformats.org/officeDocument/2006/relationships/tags" Target="../tags/tag375.xml"/><Relationship Id="rId3" Type="http://schemas.openxmlformats.org/officeDocument/2006/relationships/tags" Target="../tags/tag374.xml"/><Relationship Id="rId2" Type="http://schemas.openxmlformats.org/officeDocument/2006/relationships/tags" Target="../tags/tag373.xml"/><Relationship Id="rId16" Type="http://schemas.openxmlformats.org/officeDocument/2006/relationships/notesSlide" Target="../notesSlides/notesSlide5.xml"/><Relationship Id="rId15" Type="http://schemas.openxmlformats.org/officeDocument/2006/relationships/slideLayout" Target="../slideLayouts/slideLayout14.xml"/><Relationship Id="rId14" Type="http://schemas.openxmlformats.org/officeDocument/2006/relationships/tags" Target="../tags/tag383.xml"/><Relationship Id="rId13" Type="http://schemas.openxmlformats.org/officeDocument/2006/relationships/image" Target="../media/image26.png"/><Relationship Id="rId12" Type="http://schemas.openxmlformats.org/officeDocument/2006/relationships/image" Target="../media/image25.png"/><Relationship Id="rId11" Type="http://schemas.openxmlformats.org/officeDocument/2006/relationships/tags" Target="../tags/tag382.xml"/><Relationship Id="rId10" Type="http://schemas.openxmlformats.org/officeDocument/2006/relationships/tags" Target="../tags/tag381.xml"/><Relationship Id="rId1" Type="http://schemas.openxmlformats.org/officeDocument/2006/relationships/tags" Target="../tags/tag372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92.xml"/><Relationship Id="rId8" Type="http://schemas.openxmlformats.org/officeDocument/2006/relationships/tags" Target="../tags/tag391.xml"/><Relationship Id="rId7" Type="http://schemas.openxmlformats.org/officeDocument/2006/relationships/tags" Target="../tags/tag390.xml"/><Relationship Id="rId6" Type="http://schemas.openxmlformats.org/officeDocument/2006/relationships/tags" Target="../tags/tag389.xml"/><Relationship Id="rId5" Type="http://schemas.openxmlformats.org/officeDocument/2006/relationships/tags" Target="../tags/tag388.xml"/><Relationship Id="rId4" Type="http://schemas.openxmlformats.org/officeDocument/2006/relationships/tags" Target="../tags/tag387.xml"/><Relationship Id="rId3" Type="http://schemas.openxmlformats.org/officeDocument/2006/relationships/tags" Target="../tags/tag386.xml"/><Relationship Id="rId2" Type="http://schemas.openxmlformats.org/officeDocument/2006/relationships/tags" Target="../tags/tag385.xml"/><Relationship Id="rId15" Type="http://schemas.openxmlformats.org/officeDocument/2006/relationships/notesSlide" Target="../notesSlides/notesSlide6.xml"/><Relationship Id="rId14" Type="http://schemas.openxmlformats.org/officeDocument/2006/relationships/slideLayout" Target="../slideLayouts/slideLayout14.xml"/><Relationship Id="rId13" Type="http://schemas.openxmlformats.org/officeDocument/2006/relationships/tags" Target="../tags/tag395.xml"/><Relationship Id="rId12" Type="http://schemas.openxmlformats.org/officeDocument/2006/relationships/image" Target="../media/image27.png"/><Relationship Id="rId11" Type="http://schemas.openxmlformats.org/officeDocument/2006/relationships/tags" Target="../tags/tag394.xml"/><Relationship Id="rId10" Type="http://schemas.openxmlformats.org/officeDocument/2006/relationships/tags" Target="../tags/tag393.xml"/><Relationship Id="rId1" Type="http://schemas.openxmlformats.org/officeDocument/2006/relationships/tags" Target="../tags/tag384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04.xml"/><Relationship Id="rId8" Type="http://schemas.openxmlformats.org/officeDocument/2006/relationships/tags" Target="../tags/tag403.xml"/><Relationship Id="rId7" Type="http://schemas.openxmlformats.org/officeDocument/2006/relationships/tags" Target="../tags/tag402.xml"/><Relationship Id="rId6" Type="http://schemas.openxmlformats.org/officeDocument/2006/relationships/tags" Target="../tags/tag401.xml"/><Relationship Id="rId5" Type="http://schemas.openxmlformats.org/officeDocument/2006/relationships/tags" Target="../tags/tag400.xml"/><Relationship Id="rId4" Type="http://schemas.openxmlformats.org/officeDocument/2006/relationships/tags" Target="../tags/tag399.xml"/><Relationship Id="rId3" Type="http://schemas.openxmlformats.org/officeDocument/2006/relationships/tags" Target="../tags/tag398.xml"/><Relationship Id="rId2" Type="http://schemas.openxmlformats.org/officeDocument/2006/relationships/tags" Target="../tags/tag397.xml"/><Relationship Id="rId15" Type="http://schemas.openxmlformats.org/officeDocument/2006/relationships/notesSlide" Target="../notesSlides/notesSlide7.xml"/><Relationship Id="rId14" Type="http://schemas.openxmlformats.org/officeDocument/2006/relationships/slideLayout" Target="../slideLayouts/slideLayout14.xml"/><Relationship Id="rId13" Type="http://schemas.openxmlformats.org/officeDocument/2006/relationships/tags" Target="../tags/tag408.xml"/><Relationship Id="rId12" Type="http://schemas.openxmlformats.org/officeDocument/2006/relationships/tags" Target="../tags/tag407.xml"/><Relationship Id="rId11" Type="http://schemas.openxmlformats.org/officeDocument/2006/relationships/tags" Target="../tags/tag406.xml"/><Relationship Id="rId10" Type="http://schemas.openxmlformats.org/officeDocument/2006/relationships/tags" Target="../tags/tag405.xml"/><Relationship Id="rId1" Type="http://schemas.openxmlformats.org/officeDocument/2006/relationships/tags" Target="../tags/tag396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17.xml"/><Relationship Id="rId8" Type="http://schemas.openxmlformats.org/officeDocument/2006/relationships/tags" Target="../tags/tag416.xml"/><Relationship Id="rId7" Type="http://schemas.openxmlformats.org/officeDocument/2006/relationships/tags" Target="../tags/tag415.xml"/><Relationship Id="rId6" Type="http://schemas.openxmlformats.org/officeDocument/2006/relationships/tags" Target="../tags/tag414.xml"/><Relationship Id="rId5" Type="http://schemas.openxmlformats.org/officeDocument/2006/relationships/tags" Target="../tags/tag413.xml"/><Relationship Id="rId4" Type="http://schemas.openxmlformats.org/officeDocument/2006/relationships/tags" Target="../tags/tag412.xml"/><Relationship Id="rId3" Type="http://schemas.openxmlformats.org/officeDocument/2006/relationships/tags" Target="../tags/tag411.xml"/><Relationship Id="rId2" Type="http://schemas.openxmlformats.org/officeDocument/2006/relationships/tags" Target="../tags/tag410.xml"/><Relationship Id="rId14" Type="http://schemas.openxmlformats.org/officeDocument/2006/relationships/slideLayout" Target="../slideLayouts/slideLayout14.xml"/><Relationship Id="rId13" Type="http://schemas.openxmlformats.org/officeDocument/2006/relationships/tags" Target="../tags/tag421.xml"/><Relationship Id="rId12" Type="http://schemas.openxmlformats.org/officeDocument/2006/relationships/tags" Target="../tags/tag420.xml"/><Relationship Id="rId11" Type="http://schemas.openxmlformats.org/officeDocument/2006/relationships/tags" Target="../tags/tag419.xml"/><Relationship Id="rId10" Type="http://schemas.openxmlformats.org/officeDocument/2006/relationships/tags" Target="../tags/tag418.xml"/><Relationship Id="rId1" Type="http://schemas.openxmlformats.org/officeDocument/2006/relationships/tags" Target="../tags/tag409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30.xml"/><Relationship Id="rId8" Type="http://schemas.openxmlformats.org/officeDocument/2006/relationships/tags" Target="../tags/tag429.xml"/><Relationship Id="rId7" Type="http://schemas.openxmlformats.org/officeDocument/2006/relationships/tags" Target="../tags/tag428.xml"/><Relationship Id="rId6" Type="http://schemas.openxmlformats.org/officeDocument/2006/relationships/tags" Target="../tags/tag427.xml"/><Relationship Id="rId5" Type="http://schemas.openxmlformats.org/officeDocument/2006/relationships/tags" Target="../tags/tag426.xml"/><Relationship Id="rId4" Type="http://schemas.openxmlformats.org/officeDocument/2006/relationships/tags" Target="../tags/tag425.xml"/><Relationship Id="rId3" Type="http://schemas.openxmlformats.org/officeDocument/2006/relationships/tags" Target="../tags/tag424.xml"/><Relationship Id="rId2" Type="http://schemas.openxmlformats.org/officeDocument/2006/relationships/tags" Target="../tags/tag423.xml"/><Relationship Id="rId11" Type="http://schemas.openxmlformats.org/officeDocument/2006/relationships/slideLayout" Target="../slideLayouts/slideLayout14.xml"/><Relationship Id="rId10" Type="http://schemas.openxmlformats.org/officeDocument/2006/relationships/tags" Target="../tags/tag431.xml"/><Relationship Id="rId1" Type="http://schemas.openxmlformats.org/officeDocument/2006/relationships/tags" Target="../tags/tag422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40.xml"/><Relationship Id="rId8" Type="http://schemas.openxmlformats.org/officeDocument/2006/relationships/tags" Target="../tags/tag439.xml"/><Relationship Id="rId7" Type="http://schemas.openxmlformats.org/officeDocument/2006/relationships/tags" Target="../tags/tag438.xml"/><Relationship Id="rId6" Type="http://schemas.openxmlformats.org/officeDocument/2006/relationships/tags" Target="../tags/tag437.xml"/><Relationship Id="rId5" Type="http://schemas.openxmlformats.org/officeDocument/2006/relationships/tags" Target="../tags/tag436.xml"/><Relationship Id="rId4" Type="http://schemas.openxmlformats.org/officeDocument/2006/relationships/tags" Target="../tags/tag435.xml"/><Relationship Id="rId3" Type="http://schemas.openxmlformats.org/officeDocument/2006/relationships/tags" Target="../tags/tag434.xml"/><Relationship Id="rId2" Type="http://schemas.openxmlformats.org/officeDocument/2006/relationships/tags" Target="../tags/tag433.xml"/><Relationship Id="rId11" Type="http://schemas.openxmlformats.org/officeDocument/2006/relationships/slideLayout" Target="../slideLayouts/slideLayout14.xml"/><Relationship Id="rId10" Type="http://schemas.openxmlformats.org/officeDocument/2006/relationships/tags" Target="../tags/tag441.xml"/><Relationship Id="rId1" Type="http://schemas.openxmlformats.org/officeDocument/2006/relationships/tags" Target="../tags/tag432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50.xml"/><Relationship Id="rId8" Type="http://schemas.openxmlformats.org/officeDocument/2006/relationships/tags" Target="../tags/tag449.xml"/><Relationship Id="rId7" Type="http://schemas.openxmlformats.org/officeDocument/2006/relationships/tags" Target="../tags/tag448.xml"/><Relationship Id="rId6" Type="http://schemas.openxmlformats.org/officeDocument/2006/relationships/tags" Target="../tags/tag447.xml"/><Relationship Id="rId5" Type="http://schemas.openxmlformats.org/officeDocument/2006/relationships/tags" Target="../tags/tag446.xml"/><Relationship Id="rId4" Type="http://schemas.openxmlformats.org/officeDocument/2006/relationships/tags" Target="../tags/tag445.xml"/><Relationship Id="rId3" Type="http://schemas.openxmlformats.org/officeDocument/2006/relationships/tags" Target="../tags/tag444.xml"/><Relationship Id="rId2" Type="http://schemas.openxmlformats.org/officeDocument/2006/relationships/tags" Target="../tags/tag443.xml"/><Relationship Id="rId12" Type="http://schemas.openxmlformats.org/officeDocument/2006/relationships/slideLayout" Target="../slideLayouts/slideLayout14.xml"/><Relationship Id="rId11" Type="http://schemas.openxmlformats.org/officeDocument/2006/relationships/tags" Target="../tags/tag452.xml"/><Relationship Id="rId10" Type="http://schemas.openxmlformats.org/officeDocument/2006/relationships/tags" Target="../tags/tag451.xml"/><Relationship Id="rId1" Type="http://schemas.openxmlformats.org/officeDocument/2006/relationships/tags" Target="../tags/tag44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1.xml"/><Relationship Id="rId8" Type="http://schemas.openxmlformats.org/officeDocument/2006/relationships/tags" Target="../tags/tag240.xml"/><Relationship Id="rId7" Type="http://schemas.openxmlformats.org/officeDocument/2006/relationships/tags" Target="../tags/tag239.xml"/><Relationship Id="rId6" Type="http://schemas.openxmlformats.org/officeDocument/2006/relationships/tags" Target="../tags/tag238.xml"/><Relationship Id="rId5" Type="http://schemas.openxmlformats.org/officeDocument/2006/relationships/tags" Target="../tags/tag237.xml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3" Type="http://schemas.openxmlformats.org/officeDocument/2006/relationships/slideLayout" Target="../slideLayouts/slideLayout14.xml"/><Relationship Id="rId12" Type="http://schemas.openxmlformats.org/officeDocument/2006/relationships/tags" Target="../tags/tag243.xml"/><Relationship Id="rId11" Type="http://schemas.openxmlformats.org/officeDocument/2006/relationships/tags" Target="../tags/tag242.xml"/><Relationship Id="rId10" Type="http://schemas.openxmlformats.org/officeDocument/2006/relationships/image" Target="../media/image11.jpeg"/><Relationship Id="rId1" Type="http://schemas.openxmlformats.org/officeDocument/2006/relationships/tags" Target="../tags/tag233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8.xml"/><Relationship Id="rId4" Type="http://schemas.openxmlformats.org/officeDocument/2006/relationships/tags" Target="../tags/tag455.xml"/><Relationship Id="rId3" Type="http://schemas.openxmlformats.org/officeDocument/2006/relationships/tags" Target="../tags/tag454.xml"/><Relationship Id="rId2" Type="http://schemas.openxmlformats.org/officeDocument/2006/relationships/image" Target="../media/image10.png"/><Relationship Id="rId1" Type="http://schemas.openxmlformats.org/officeDocument/2006/relationships/tags" Target="../tags/tag453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2.xml"/><Relationship Id="rId8" Type="http://schemas.openxmlformats.org/officeDocument/2006/relationships/tags" Target="../tags/tag251.xml"/><Relationship Id="rId7" Type="http://schemas.openxmlformats.org/officeDocument/2006/relationships/tags" Target="../tags/tag250.xml"/><Relationship Id="rId6" Type="http://schemas.openxmlformats.org/officeDocument/2006/relationships/tags" Target="../tags/tag249.xml"/><Relationship Id="rId5" Type="http://schemas.openxmlformats.org/officeDocument/2006/relationships/tags" Target="../tags/tag248.xml"/><Relationship Id="rId4" Type="http://schemas.openxmlformats.org/officeDocument/2006/relationships/tags" Target="../tags/tag247.xml"/><Relationship Id="rId3" Type="http://schemas.openxmlformats.org/officeDocument/2006/relationships/tags" Target="../tags/tag246.xml"/><Relationship Id="rId2" Type="http://schemas.openxmlformats.org/officeDocument/2006/relationships/tags" Target="../tags/tag245.xml"/><Relationship Id="rId12" Type="http://schemas.openxmlformats.org/officeDocument/2006/relationships/slideLayout" Target="../slideLayouts/slideLayout14.xml"/><Relationship Id="rId11" Type="http://schemas.openxmlformats.org/officeDocument/2006/relationships/tags" Target="../tags/tag253.xml"/><Relationship Id="rId10" Type="http://schemas.openxmlformats.org/officeDocument/2006/relationships/image" Target="../media/image12.png"/><Relationship Id="rId1" Type="http://schemas.openxmlformats.org/officeDocument/2006/relationships/tags" Target="../tags/tag24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2.xml"/><Relationship Id="rId8" Type="http://schemas.openxmlformats.org/officeDocument/2006/relationships/tags" Target="../tags/tag261.xml"/><Relationship Id="rId7" Type="http://schemas.openxmlformats.org/officeDocument/2006/relationships/tags" Target="../tags/tag260.xml"/><Relationship Id="rId6" Type="http://schemas.openxmlformats.org/officeDocument/2006/relationships/tags" Target="../tags/tag259.xml"/><Relationship Id="rId5" Type="http://schemas.openxmlformats.org/officeDocument/2006/relationships/tags" Target="../tags/tag258.xml"/><Relationship Id="rId4" Type="http://schemas.openxmlformats.org/officeDocument/2006/relationships/tags" Target="../tags/tag257.xml"/><Relationship Id="rId3" Type="http://schemas.openxmlformats.org/officeDocument/2006/relationships/tags" Target="../tags/tag256.xml"/><Relationship Id="rId2" Type="http://schemas.openxmlformats.org/officeDocument/2006/relationships/tags" Target="../tags/tag255.xml"/><Relationship Id="rId18" Type="http://schemas.openxmlformats.org/officeDocument/2006/relationships/slideLayout" Target="../slideLayouts/slideLayout14.xml"/><Relationship Id="rId17" Type="http://schemas.openxmlformats.org/officeDocument/2006/relationships/tags" Target="../tags/tag263.xml"/><Relationship Id="rId16" Type="http://schemas.openxmlformats.org/officeDocument/2006/relationships/image" Target="../media/image19.png"/><Relationship Id="rId15" Type="http://schemas.openxmlformats.org/officeDocument/2006/relationships/image" Target="../media/image18.png"/><Relationship Id="rId14" Type="http://schemas.openxmlformats.org/officeDocument/2006/relationships/image" Target="../media/image17.png"/><Relationship Id="rId13" Type="http://schemas.openxmlformats.org/officeDocument/2006/relationships/image" Target="../media/image16.png"/><Relationship Id="rId12" Type="http://schemas.openxmlformats.org/officeDocument/2006/relationships/image" Target="../media/image15.png"/><Relationship Id="rId11" Type="http://schemas.openxmlformats.org/officeDocument/2006/relationships/image" Target="../media/image14.png"/><Relationship Id="rId10" Type="http://schemas.openxmlformats.org/officeDocument/2006/relationships/image" Target="../media/image13.png"/><Relationship Id="rId1" Type="http://schemas.openxmlformats.org/officeDocument/2006/relationships/tags" Target="../tags/tag254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2.xml"/><Relationship Id="rId8" Type="http://schemas.openxmlformats.org/officeDocument/2006/relationships/tags" Target="../tags/tag271.xml"/><Relationship Id="rId7" Type="http://schemas.openxmlformats.org/officeDocument/2006/relationships/tags" Target="../tags/tag270.xml"/><Relationship Id="rId6" Type="http://schemas.openxmlformats.org/officeDocument/2006/relationships/tags" Target="../tags/tag269.xml"/><Relationship Id="rId5" Type="http://schemas.openxmlformats.org/officeDocument/2006/relationships/tags" Target="../tags/tag268.xml"/><Relationship Id="rId4" Type="http://schemas.openxmlformats.org/officeDocument/2006/relationships/tags" Target="../tags/tag267.xml"/><Relationship Id="rId3" Type="http://schemas.openxmlformats.org/officeDocument/2006/relationships/tags" Target="../tags/tag266.xml"/><Relationship Id="rId2" Type="http://schemas.openxmlformats.org/officeDocument/2006/relationships/tags" Target="../tags/tag265.xml"/><Relationship Id="rId18" Type="http://schemas.openxmlformats.org/officeDocument/2006/relationships/slideLayout" Target="../slideLayouts/slideLayout14.xml"/><Relationship Id="rId17" Type="http://schemas.openxmlformats.org/officeDocument/2006/relationships/tags" Target="../tags/tag280.xml"/><Relationship Id="rId16" Type="http://schemas.openxmlformats.org/officeDocument/2006/relationships/tags" Target="../tags/tag279.xml"/><Relationship Id="rId15" Type="http://schemas.openxmlformats.org/officeDocument/2006/relationships/tags" Target="../tags/tag278.xml"/><Relationship Id="rId14" Type="http://schemas.openxmlformats.org/officeDocument/2006/relationships/tags" Target="../tags/tag277.xml"/><Relationship Id="rId13" Type="http://schemas.openxmlformats.org/officeDocument/2006/relationships/tags" Target="../tags/tag276.xml"/><Relationship Id="rId12" Type="http://schemas.openxmlformats.org/officeDocument/2006/relationships/tags" Target="../tags/tag275.xml"/><Relationship Id="rId11" Type="http://schemas.openxmlformats.org/officeDocument/2006/relationships/tags" Target="../tags/tag274.xml"/><Relationship Id="rId10" Type="http://schemas.openxmlformats.org/officeDocument/2006/relationships/tags" Target="../tags/tag273.xml"/><Relationship Id="rId1" Type="http://schemas.openxmlformats.org/officeDocument/2006/relationships/tags" Target="../tags/tag264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9.xml"/><Relationship Id="rId8" Type="http://schemas.openxmlformats.org/officeDocument/2006/relationships/tags" Target="../tags/tag288.xml"/><Relationship Id="rId7" Type="http://schemas.openxmlformats.org/officeDocument/2006/relationships/tags" Target="../tags/tag287.xml"/><Relationship Id="rId6" Type="http://schemas.openxmlformats.org/officeDocument/2006/relationships/tags" Target="../tags/tag286.xml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tags" Target="../tags/tag283.xml"/><Relationship Id="rId2" Type="http://schemas.openxmlformats.org/officeDocument/2006/relationships/tags" Target="../tags/tag282.xml"/><Relationship Id="rId14" Type="http://schemas.openxmlformats.org/officeDocument/2006/relationships/notesSlide" Target="../notesSlides/notesSlide1.xml"/><Relationship Id="rId13" Type="http://schemas.openxmlformats.org/officeDocument/2006/relationships/slideLayout" Target="../slideLayouts/slideLayout14.xml"/><Relationship Id="rId12" Type="http://schemas.openxmlformats.org/officeDocument/2006/relationships/tags" Target="../tags/tag292.xml"/><Relationship Id="rId11" Type="http://schemas.openxmlformats.org/officeDocument/2006/relationships/tags" Target="../tags/tag291.xml"/><Relationship Id="rId10" Type="http://schemas.openxmlformats.org/officeDocument/2006/relationships/tags" Target="../tags/tag290.xml"/><Relationship Id="rId1" Type="http://schemas.openxmlformats.org/officeDocument/2006/relationships/tags" Target="../tags/tag28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01.xml"/><Relationship Id="rId8" Type="http://schemas.openxmlformats.org/officeDocument/2006/relationships/tags" Target="../tags/tag300.xml"/><Relationship Id="rId7" Type="http://schemas.openxmlformats.org/officeDocument/2006/relationships/tags" Target="../tags/tag299.xml"/><Relationship Id="rId6" Type="http://schemas.openxmlformats.org/officeDocument/2006/relationships/tags" Target="../tags/tag298.xml"/><Relationship Id="rId5" Type="http://schemas.openxmlformats.org/officeDocument/2006/relationships/tags" Target="../tags/tag297.xml"/><Relationship Id="rId4" Type="http://schemas.openxmlformats.org/officeDocument/2006/relationships/tags" Target="../tags/tag296.xml"/><Relationship Id="rId3" Type="http://schemas.openxmlformats.org/officeDocument/2006/relationships/tags" Target="../tags/tag295.xml"/><Relationship Id="rId2" Type="http://schemas.openxmlformats.org/officeDocument/2006/relationships/tags" Target="../tags/tag294.xml"/><Relationship Id="rId12" Type="http://schemas.openxmlformats.org/officeDocument/2006/relationships/slideLayout" Target="../slideLayouts/slideLayout14.xml"/><Relationship Id="rId11" Type="http://schemas.openxmlformats.org/officeDocument/2006/relationships/tags" Target="../tags/tag303.xml"/><Relationship Id="rId10" Type="http://schemas.openxmlformats.org/officeDocument/2006/relationships/tags" Target="../tags/tag302.xml"/><Relationship Id="rId1" Type="http://schemas.openxmlformats.org/officeDocument/2006/relationships/tags" Target="../tags/tag293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2.xml"/><Relationship Id="rId8" Type="http://schemas.openxmlformats.org/officeDocument/2006/relationships/tags" Target="../tags/tag311.xml"/><Relationship Id="rId7" Type="http://schemas.openxmlformats.org/officeDocument/2006/relationships/tags" Target="../tags/tag310.xml"/><Relationship Id="rId6" Type="http://schemas.openxmlformats.org/officeDocument/2006/relationships/tags" Target="../tags/tag309.xml"/><Relationship Id="rId5" Type="http://schemas.openxmlformats.org/officeDocument/2006/relationships/tags" Target="../tags/tag308.xml"/><Relationship Id="rId4" Type="http://schemas.openxmlformats.org/officeDocument/2006/relationships/tags" Target="../tags/tag307.xml"/><Relationship Id="rId3" Type="http://schemas.openxmlformats.org/officeDocument/2006/relationships/tags" Target="../tags/tag306.xml"/><Relationship Id="rId20" Type="http://schemas.openxmlformats.org/officeDocument/2006/relationships/slideLayout" Target="../slideLayouts/slideLayout14.xml"/><Relationship Id="rId2" Type="http://schemas.openxmlformats.org/officeDocument/2006/relationships/tags" Target="../tags/tag305.xml"/><Relationship Id="rId19" Type="http://schemas.openxmlformats.org/officeDocument/2006/relationships/tags" Target="../tags/tag322.xml"/><Relationship Id="rId18" Type="http://schemas.openxmlformats.org/officeDocument/2006/relationships/tags" Target="../tags/tag321.xml"/><Relationship Id="rId17" Type="http://schemas.openxmlformats.org/officeDocument/2006/relationships/tags" Target="../tags/tag320.xml"/><Relationship Id="rId16" Type="http://schemas.openxmlformats.org/officeDocument/2006/relationships/tags" Target="../tags/tag319.xml"/><Relationship Id="rId15" Type="http://schemas.openxmlformats.org/officeDocument/2006/relationships/tags" Target="../tags/tag318.xml"/><Relationship Id="rId14" Type="http://schemas.openxmlformats.org/officeDocument/2006/relationships/tags" Target="../tags/tag317.xml"/><Relationship Id="rId13" Type="http://schemas.openxmlformats.org/officeDocument/2006/relationships/tags" Target="../tags/tag316.xml"/><Relationship Id="rId12" Type="http://schemas.openxmlformats.org/officeDocument/2006/relationships/tags" Target="../tags/tag315.xml"/><Relationship Id="rId11" Type="http://schemas.openxmlformats.org/officeDocument/2006/relationships/tags" Target="../tags/tag314.xml"/><Relationship Id="rId10" Type="http://schemas.openxmlformats.org/officeDocument/2006/relationships/tags" Target="../tags/tag313.xml"/><Relationship Id="rId1" Type="http://schemas.openxmlformats.org/officeDocument/2006/relationships/tags" Target="../tags/tag304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31.xml"/><Relationship Id="rId8" Type="http://schemas.openxmlformats.org/officeDocument/2006/relationships/tags" Target="../tags/tag330.xml"/><Relationship Id="rId7" Type="http://schemas.openxmlformats.org/officeDocument/2006/relationships/tags" Target="../tags/tag329.xml"/><Relationship Id="rId6" Type="http://schemas.openxmlformats.org/officeDocument/2006/relationships/tags" Target="../tags/tag328.xml"/><Relationship Id="rId5" Type="http://schemas.openxmlformats.org/officeDocument/2006/relationships/tags" Target="../tags/tag327.xml"/><Relationship Id="rId4" Type="http://schemas.openxmlformats.org/officeDocument/2006/relationships/tags" Target="../tags/tag326.xml"/><Relationship Id="rId3" Type="http://schemas.openxmlformats.org/officeDocument/2006/relationships/tags" Target="../tags/tag325.xml"/><Relationship Id="rId20" Type="http://schemas.openxmlformats.org/officeDocument/2006/relationships/notesSlide" Target="../notesSlides/notesSlide2.xml"/><Relationship Id="rId2" Type="http://schemas.openxmlformats.org/officeDocument/2006/relationships/tags" Target="../tags/tag324.xml"/><Relationship Id="rId19" Type="http://schemas.openxmlformats.org/officeDocument/2006/relationships/slideLayout" Target="../slideLayouts/slideLayout14.xml"/><Relationship Id="rId18" Type="http://schemas.openxmlformats.org/officeDocument/2006/relationships/tags" Target="../tags/tag339.xml"/><Relationship Id="rId17" Type="http://schemas.openxmlformats.org/officeDocument/2006/relationships/tags" Target="../tags/tag338.xml"/><Relationship Id="rId16" Type="http://schemas.openxmlformats.org/officeDocument/2006/relationships/tags" Target="../tags/tag337.xml"/><Relationship Id="rId15" Type="http://schemas.openxmlformats.org/officeDocument/2006/relationships/tags" Target="../tags/tag336.xml"/><Relationship Id="rId14" Type="http://schemas.openxmlformats.org/officeDocument/2006/relationships/tags" Target="../tags/tag335.xml"/><Relationship Id="rId13" Type="http://schemas.openxmlformats.org/officeDocument/2006/relationships/image" Target="../media/image20.png"/><Relationship Id="rId12" Type="http://schemas.openxmlformats.org/officeDocument/2006/relationships/tags" Target="../tags/tag334.xml"/><Relationship Id="rId11" Type="http://schemas.openxmlformats.org/officeDocument/2006/relationships/tags" Target="../tags/tag333.xml"/><Relationship Id="rId10" Type="http://schemas.openxmlformats.org/officeDocument/2006/relationships/tags" Target="../tags/tag332.xml"/><Relationship Id="rId1" Type="http://schemas.openxmlformats.org/officeDocument/2006/relationships/tags" Target="../tags/tag3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96016" y="2043532"/>
            <a:ext cx="5612806" cy="1498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sp>
        <p:nvSpPr>
          <p:cNvPr id="6" name="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 fontScale="70000"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</a:rPr>
              <a:t>第七单元 24.延安,我把你追寻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语文部编版四年级上册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152" y="4034118"/>
            <a:ext cx="3027923" cy="25898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 descr="http://pic05.997788.com/pic_search/00/13/29/81/se13298185a.jpg"/>
          <p:cNvPicPr>
            <a:picLocks noChangeAspect="1" noChangeArrowheads="1"/>
          </p:cNvPicPr>
          <p:nvPr/>
        </p:nvPicPr>
        <p:blipFill>
          <a:blip r:embed="rId11" cstate="print"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4" t="5867" r="6725" b="20473"/>
          <a:stretch>
            <a:fillRect/>
          </a:stretch>
        </p:blipFill>
        <p:spPr bwMode="auto">
          <a:xfrm>
            <a:off x="1928781" y="1259537"/>
            <a:ext cx="2656666" cy="226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3125744" y="905594"/>
            <a:ext cx="1198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幼圆" charset="0"/>
              </a:rPr>
              <a:t>延河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6"/>
          <p:cNvSpPr txBox="1">
            <a:spLocks noChangeArrowheads="1"/>
          </p:cNvSpPr>
          <p:nvPr/>
        </p:nvSpPr>
        <p:spPr bwMode="auto">
          <a:xfrm>
            <a:off x="797986" y="2876714"/>
            <a:ext cx="5338482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幼圆" charset="0"/>
                <a:sym typeface="Arial" panose="020B0604020202020204" pitchFamily="34" charset="0"/>
              </a:rPr>
              <a:t>人们在延安度过的革命岁月</a:t>
            </a:r>
            <a:endParaRPr lang="zh-CN" altLang="zh-CN" sz="3200" b="1" dirty="0">
              <a:solidFill>
                <a:srgbClr val="000000"/>
              </a:solidFill>
              <a:latin typeface="幼圆" charset="0"/>
              <a:ea typeface="幼圆" charset="0"/>
              <a:sym typeface="Arial" panose="020B0604020202020204" pitchFamily="34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989279" y="3903710"/>
            <a:ext cx="1198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幼圆" charset="0"/>
              </a:rPr>
              <a:t>枣园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文本框 7"/>
          <p:cNvSpPr txBox="1">
            <a:spLocks noChangeArrowheads="1"/>
          </p:cNvSpPr>
          <p:nvPr/>
        </p:nvSpPr>
        <p:spPr bwMode="auto">
          <a:xfrm>
            <a:off x="797986" y="5485840"/>
            <a:ext cx="571023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幼圆" charset="0"/>
                <a:sym typeface="Arial" panose="020B0604020202020204" pitchFamily="34" charset="0"/>
              </a:rPr>
              <a:t>毛主席等中央领导同志在这里从事革命活动</a:t>
            </a:r>
            <a:endParaRPr lang="zh-CN" altLang="zh-CN" sz="3200" b="1" dirty="0">
              <a:solidFill>
                <a:srgbClr val="000000"/>
              </a:solidFill>
              <a:latin typeface="幼圆" charset="0"/>
              <a:ea typeface="幼圆" charset="0"/>
              <a:sym typeface="Arial" panose="020B0604020202020204" pitchFamily="34" charset="0"/>
            </a:endParaRPr>
          </a:p>
        </p:txBody>
      </p:sp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95"/>
          <a:stretch>
            <a:fillRect/>
          </a:stretch>
        </p:blipFill>
        <p:spPr bwMode="auto">
          <a:xfrm>
            <a:off x="6609950" y="1259537"/>
            <a:ext cx="2801406" cy="226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930153" y="2338551"/>
            <a:ext cx="571023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幼圆" charset="0"/>
                <a:sym typeface="Arial" panose="020B0604020202020204" pitchFamily="34" charset="0"/>
              </a:rPr>
              <a:t>大生产运动中所体现的自力更生、艰苦奋斗的革命精神</a:t>
            </a:r>
            <a:endParaRPr lang="zh-CN" altLang="zh-CN" sz="3200" b="1" dirty="0">
              <a:solidFill>
                <a:srgbClr val="000000"/>
              </a:solidFill>
              <a:latin typeface="幼圆" charset="0"/>
              <a:ea typeface="幼圆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7456611" y="757003"/>
            <a:ext cx="1706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幼圆" charset="0"/>
              </a:rPr>
              <a:t>南泥湾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11" name="图片 1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13" b="7310"/>
          <a:stretch>
            <a:fillRect/>
          </a:stretch>
        </p:blipFill>
        <p:spPr bwMode="auto">
          <a:xfrm>
            <a:off x="6550158" y="4307322"/>
            <a:ext cx="3334871" cy="2357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7710907" y="3903710"/>
            <a:ext cx="1706880" cy="706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4000" dirty="0">
                <a:solidFill>
                  <a:srgbClr val="000000"/>
                </a:solidFill>
                <a:latin typeface="幼圆" charset="0"/>
                <a:ea typeface="幼圆" charset="0"/>
              </a:rPr>
              <a:t>杨家岭</a:t>
            </a:r>
            <a:endParaRPr lang="zh-CN" altLang="en-US" sz="40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文本框 9"/>
          <p:cNvSpPr txBox="1">
            <a:spLocks noChangeArrowheads="1"/>
          </p:cNvSpPr>
          <p:nvPr/>
        </p:nvSpPr>
        <p:spPr bwMode="auto">
          <a:xfrm>
            <a:off x="6325041" y="4886559"/>
            <a:ext cx="5710238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幼圆" charset="0"/>
                <a:sym typeface="Arial" panose="020B0604020202020204" pitchFamily="34" charset="0"/>
              </a:rPr>
              <a:t>当年党中央和毛主席对中国</a:t>
            </a:r>
            <a:r>
              <a:rPr lang="zh-CN" altLang="zh-CN" sz="3600" b="1" dirty="0">
                <a:solidFill>
                  <a:srgbClr val="000000"/>
                </a:solidFill>
                <a:latin typeface="幼圆" charset="0"/>
                <a:ea typeface="幼圆" charset="0"/>
                <a:sym typeface="Arial" panose="020B0604020202020204" pitchFamily="34" charset="0"/>
              </a:rPr>
              <a:t>革命的正确领导</a:t>
            </a:r>
            <a:endParaRPr lang="zh-CN" altLang="zh-CN" sz="3600" b="1" dirty="0">
              <a:solidFill>
                <a:srgbClr val="000000"/>
              </a:solidFill>
              <a:latin typeface="幼圆" charset="0"/>
              <a:ea typeface="幼圆" charset="0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9" grpId="0"/>
      <p:bldP spid="10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" name="TextBox 1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133623" y="1143630"/>
            <a:ext cx="9613564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思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</a:rPr>
              <a:t>考：延安精神对实现现代化有什么作用呢？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554365" y="2531355"/>
            <a:ext cx="5612543" cy="1083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en-US" altLang="zh-CN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一排排高楼大厦像雨后春算，</a:t>
            </a:r>
            <a:endParaRPr lang="en-US" altLang="zh-CN" sz="33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en-US" altLang="zh-CN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一件件家用电器满目琳琅;</a:t>
            </a:r>
            <a:endParaRPr lang="en-US" altLang="zh-CN" sz="33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554366" y="4387341"/>
            <a:ext cx="9064217" cy="108394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“雨后春笋”“满目琳琅</a:t>
            </a:r>
            <a:r>
              <a:rPr lang="en-US" altLang="zh-CN" sz="33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”分别写出了新中国经济快速发展后</a:t>
            </a:r>
            <a:r>
              <a:rPr lang="en-US" altLang="zh-CN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</a:t>
            </a:r>
            <a:r>
              <a:rPr lang="en-US" altLang="zh-CN" sz="33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人们的现代化生活</a:t>
            </a:r>
            <a:r>
              <a:rPr lang="zh-CN" altLang="en-US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33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8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006862" y="1249729"/>
            <a:ext cx="5923734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我们永远告别了破旧的茅屋，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幼圆" charset="0"/>
              </a:rPr>
              <a:t>却忘不了延安窑洞温热的土炕。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" name="TextBox 11"/>
          <p:cNvSpPr txBox="1">
            <a:spLocks noChangeArrowheads="1"/>
          </p:cNvSpPr>
          <p:nvPr/>
        </p:nvSpPr>
        <p:spPr bwMode="auto">
          <a:xfrm>
            <a:off x="836722" y="2646757"/>
            <a:ext cx="10516969" cy="57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思考：为什么说</a:t>
            </a:r>
            <a:r>
              <a:rPr lang="en-US" altLang="zh-CN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永远告别</a:t>
            </a:r>
            <a:r>
              <a:rPr lang="en-US" altLang="zh-CN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，却又说</a:t>
            </a:r>
            <a:r>
              <a:rPr lang="en-US" altLang="zh-CN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zh-CN" altLang="en-US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忘不了</a:t>
            </a:r>
            <a:r>
              <a:rPr lang="en-US" altLang="zh-CN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”</a:t>
            </a:r>
            <a:r>
              <a:rPr lang="zh-CN" altLang="en-US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呢？</a:t>
            </a:r>
            <a:endParaRPr lang="zh-CN" altLang="en-US" sz="33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130703" y="3839307"/>
            <a:ext cx="9929006" cy="159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3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en-US" altLang="zh-CN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永远告别”说明贫穷落后的日子一去不复返了</a:t>
            </a:r>
            <a:r>
              <a:rPr lang="en-US" altLang="zh-CN" sz="33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，</a:t>
            </a:r>
            <a:endParaRPr lang="en-US" altLang="zh-CN" sz="3300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en-US" altLang="zh-CN" sz="3300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</a:t>
            </a:r>
            <a:r>
              <a:rPr lang="en-US" altLang="zh-CN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忘不了”指的是忘不掉过去，一起艰苦奋斗的岁月，忘不了军民鱼水情深</a:t>
            </a:r>
            <a:r>
              <a:rPr lang="zh-CN" altLang="en-US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33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  <p:bldP spid="18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1201" name="AutoShape 2" descr="http://img2.imgtn.bdimg.com/it/u=1076923373,4158382753&amp;fm=26&amp;gp=0.jpg"/>
          <p:cNvSpPr>
            <a:spLocks noChangeAspect="1" noChangeArrowheads="1"/>
          </p:cNvSpPr>
          <p:nvPr>
            <p:custDataLst>
              <p:tags r:id="rId10"/>
            </p:custDataLst>
          </p:nvPr>
        </p:nvSpPr>
        <p:spPr bwMode="auto">
          <a:xfrm>
            <a:off x="536645" y="1421838"/>
            <a:ext cx="304840" cy="297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150000"/>
              </a:lnSpc>
            </a:pPr>
            <a:endParaRPr lang="zh-CN" altLang="en-US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409884" y="1201662"/>
            <a:ext cx="5710981" cy="159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航天飞机探索宇宙的奥秘，</a:t>
            </a:r>
            <a:endParaRPr lang="zh-CN" altLang="en-US" sz="33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电子计算机奏出美妙的交响;</a:t>
            </a:r>
            <a:endParaRPr lang="zh-CN" altLang="en-US" sz="33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020897" y="3311935"/>
            <a:ext cx="5310878" cy="235331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“航天飞机”“电子计算机”代表了现代化，代表了科技的</a:t>
            </a:r>
            <a:r>
              <a:rPr lang="zh-CN" altLang="en-US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迅</a:t>
            </a:r>
            <a:r>
              <a:rPr lang="en-US" altLang="zh-CN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猛发展</a:t>
            </a:r>
            <a:r>
              <a:rPr lang="zh-CN" altLang="en-US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33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5960" y="1969174"/>
            <a:ext cx="1881433" cy="3704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7393" y="2773901"/>
            <a:ext cx="2857872" cy="2093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3249" name="AutoShape 2" descr="http://img2.imgtn.bdimg.com/it/u=1076923373,4158382753&amp;fm=26&amp;gp=0.jpg"/>
          <p:cNvSpPr>
            <a:spLocks noChangeAspect="1" noChangeArrowheads="1"/>
          </p:cNvSpPr>
          <p:nvPr>
            <p:custDataLst>
              <p:tags r:id="rId10"/>
            </p:custDataLst>
          </p:nvPr>
        </p:nvSpPr>
        <p:spPr bwMode="auto">
          <a:xfrm>
            <a:off x="536645" y="1421838"/>
            <a:ext cx="304840" cy="297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197130" y="1956771"/>
            <a:ext cx="6460379" cy="159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300" dirty="0">
                <a:solidFill>
                  <a:srgbClr val="000000"/>
                </a:solidFill>
                <a:latin typeface="幼圆" charset="0"/>
                <a:ea typeface="幼圆" charset="0"/>
              </a:rPr>
              <a:t>我们毫不犹豫丢掉了老牛破车，</a:t>
            </a:r>
            <a:endParaRPr lang="zh-CN" altLang="en-US" sz="3300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3300" dirty="0">
                <a:solidFill>
                  <a:srgbClr val="000000"/>
                </a:solidFill>
                <a:latin typeface="幼圆" charset="0"/>
                <a:ea typeface="幼圆" charset="0"/>
              </a:rPr>
              <a:t>却不能丢宝塔山顶天立地的脊梁。</a:t>
            </a:r>
            <a:endParaRPr lang="zh-CN" altLang="en-US" sz="33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线形标注 2 5"/>
          <p:cNvSpPr/>
          <p:nvPr>
            <p:custDataLst>
              <p:tags r:id="rId11"/>
            </p:custDataLst>
          </p:nvPr>
        </p:nvSpPr>
        <p:spPr bwMode="auto">
          <a:xfrm>
            <a:off x="3639865" y="566138"/>
            <a:ext cx="4504323" cy="1012497"/>
          </a:xfrm>
          <a:prstGeom prst="borderCallout2">
            <a:avLst>
              <a:gd name="adj1" fmla="val 45745"/>
              <a:gd name="adj2" fmla="val -921"/>
              <a:gd name="adj3" fmla="val 93891"/>
              <a:gd name="adj4" fmla="val -17492"/>
              <a:gd name="adj5" fmla="val 127130"/>
              <a:gd name="adj6" fmla="val -25043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round/>
          </a:ln>
        </p:spPr>
        <p:txBody>
          <a:bodyPr/>
          <a:lstStyle/>
          <a:p>
            <a:pPr eaLnBrk="0" hangingPunct="0"/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代表了过去落后的生产条件:效率低、速度慢。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3502" y="1956771"/>
            <a:ext cx="3778742" cy="3690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97130" y="4020670"/>
            <a:ext cx="5747367" cy="1770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016000">
              <a:lnSpc>
                <a:spcPct val="13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代表延安精神，是我们民族的精神支柱、精神脊梁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,</a:t>
            </a:r>
            <a:r>
              <a:rPr lang="en-US" altLang="zh-CN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是我们绝对“不能丢”的</a:t>
            </a: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" name="TextBox 1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055826" y="902410"/>
            <a:ext cx="10080349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思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</a:rPr>
              <a:t>考：追寻延安精神有什么重要性呢？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719487" y="2051353"/>
            <a:ext cx="5576026" cy="209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延安，你的精神灿烂辉煌!</a:t>
            </a:r>
            <a:endParaRPr lang="zh-CN" altLang="en-US" sz="33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如果一旦失去了你啊，</a:t>
            </a:r>
            <a:endParaRPr lang="zh-CN" altLang="en-US" sz="33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那就仿佛没有了灵魂，</a:t>
            </a:r>
            <a:endParaRPr lang="zh-CN" altLang="en-US" sz="33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怎能向美好的未来展翅飞翔? </a:t>
            </a:r>
            <a:endParaRPr lang="zh-CN" altLang="en-US" sz="33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695671" y="4403509"/>
            <a:ext cx="8799070" cy="15919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3300" dirty="0">
                <a:solidFill>
                  <a:srgbClr val="000000"/>
                </a:solidFill>
                <a:latin typeface="幼圆" charset="0"/>
                <a:ea typeface="幼圆" charset="0"/>
              </a:rPr>
              <a:t>延安的精神灿烂辉煌</a:t>
            </a:r>
            <a:r>
              <a:rPr lang="zh-CN" altLang="en-US" sz="3300" dirty="0">
                <a:solidFill>
                  <a:srgbClr val="000000"/>
                </a:solidFill>
                <a:latin typeface="幼圆" charset="0"/>
                <a:ea typeface="幼圆" charset="0"/>
              </a:rPr>
              <a:t>，</a:t>
            </a:r>
            <a:r>
              <a:rPr lang="en-US" altLang="zh-CN" sz="3300" dirty="0">
                <a:solidFill>
                  <a:srgbClr val="000000"/>
                </a:solidFill>
                <a:latin typeface="幼圆" charset="0"/>
                <a:ea typeface="幼圆" charset="0"/>
              </a:rPr>
              <a:t>是中华民族的精</a:t>
            </a:r>
            <a:r>
              <a:rPr lang="zh-CN" altLang="en-US" sz="3300" dirty="0">
                <a:solidFill>
                  <a:srgbClr val="000000"/>
                </a:solidFill>
                <a:latin typeface="幼圆" charset="0"/>
                <a:ea typeface="幼圆" charset="0"/>
              </a:rPr>
              <a:t>神</a:t>
            </a:r>
            <a:r>
              <a:rPr lang="en-US" altLang="zh-CN" sz="3300" dirty="0">
                <a:solidFill>
                  <a:srgbClr val="000000"/>
                </a:solidFill>
                <a:latin typeface="幼圆" charset="0"/>
                <a:ea typeface="幼圆" charset="0"/>
              </a:rPr>
              <a:t>支柱，失去了延安精神的鼓舞，就失去了展起飞</a:t>
            </a:r>
            <a:r>
              <a:rPr lang="zh-CN" altLang="en-US" sz="3300" dirty="0">
                <a:solidFill>
                  <a:srgbClr val="000000"/>
                </a:solidFill>
                <a:latin typeface="幼圆" charset="0"/>
                <a:ea typeface="幼圆" charset="0"/>
              </a:rPr>
              <a:t>起</a:t>
            </a:r>
            <a:r>
              <a:rPr lang="en-US" altLang="zh-CN" sz="3300" dirty="0">
                <a:solidFill>
                  <a:srgbClr val="000000"/>
                </a:solidFill>
                <a:latin typeface="幼圆" charset="0"/>
                <a:ea typeface="幼圆" charset="0"/>
              </a:rPr>
              <a:t>的翅膀，写出了延安精神的重要性</a:t>
            </a:r>
            <a:r>
              <a:rPr lang="zh-CN" altLang="en-US" sz="3300" dirty="0">
                <a:solidFill>
                  <a:srgbClr val="000000"/>
                </a:solidFill>
                <a:latin typeface="幼圆" charset="0"/>
                <a:ea typeface="幼圆" charset="0"/>
              </a:rPr>
              <a:t>。</a:t>
            </a:r>
            <a:endParaRPr lang="zh-CN" altLang="en-US" sz="33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圆角矩形标注 5"/>
          <p:cNvSpPr/>
          <p:nvPr>
            <p:custDataLst>
              <p:tags r:id="rId12"/>
            </p:custDataLst>
          </p:nvPr>
        </p:nvSpPr>
        <p:spPr>
          <a:xfrm>
            <a:off x="8139014" y="1882039"/>
            <a:ext cx="2944906" cy="1803955"/>
          </a:xfrm>
          <a:prstGeom prst="wedgeRoundRectCallout">
            <a:avLst>
              <a:gd name="adj1" fmla="val -75334"/>
              <a:gd name="adj2" fmla="val 49759"/>
              <a:gd name="adj3" fmla="val 1666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1016000" algn="l" fontAlgn="auto">
              <a:lnSpc>
                <a:spcPct val="12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用反问的方式写出了没有延安精神我们就不会有美好的未来。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9" grpId="0"/>
      <p:bldP spid="18" grpId="0" bldLvl="0" animBg="1"/>
      <p:bldP spid="6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562100" y="693068"/>
            <a:ext cx="735393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啊！延安，我把你追寻，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追寻信念，追寻金色的理想；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追寻温暖，追寻明媚的春光；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</a:rPr>
              <a:t>追寻光明，追寻火红的太阳！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V="1">
            <a:off x="1562100" y="1630045"/>
            <a:ext cx="5166360" cy="6350"/>
          </a:xfrm>
          <a:prstGeom prst="line">
            <a:avLst/>
          </a:prstGeom>
          <a:ln w="25400" cmpd="sng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右大括号 1"/>
          <p:cNvSpPr/>
          <p:nvPr>
            <p:custDataLst>
              <p:tags r:id="rId10"/>
            </p:custDataLst>
          </p:nvPr>
        </p:nvSpPr>
        <p:spPr>
          <a:xfrm>
            <a:off x="8214995" y="1636395"/>
            <a:ext cx="295275" cy="2343150"/>
          </a:xfrm>
          <a:prstGeom prst="rightBrace">
            <a:avLst>
              <a:gd name="adj1" fmla="val 25161"/>
              <a:gd name="adj2" fmla="val 50000"/>
            </a:avLst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2" name="圆角矩形 21"/>
          <p:cNvSpPr/>
          <p:nvPr>
            <p:custDataLst>
              <p:tags r:id="rId11"/>
            </p:custDataLst>
          </p:nvPr>
        </p:nvSpPr>
        <p:spPr>
          <a:xfrm>
            <a:off x="8792210" y="2440305"/>
            <a:ext cx="1520825" cy="73533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>
                <a:solidFill>
                  <a:srgbClr val="000000"/>
                </a:solidFill>
                <a:latin typeface="幼圆" charset="0"/>
                <a:ea typeface="幼圆" charset="0"/>
              </a:rPr>
              <a:t>排比</a:t>
            </a:r>
            <a:endParaRPr lang="zh-CN" altLang="en-US" sz="3600" b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34035" y="4382135"/>
            <a:ext cx="10327554" cy="1531620"/>
          </a:xfrm>
          <a:prstGeom prst="rect">
            <a:avLst/>
          </a:prstGeom>
          <a:noFill/>
          <a:ln w="25400">
            <a:solidFill>
              <a:srgbClr val="00B0F0"/>
            </a:solidFill>
            <a:prstDash val="lgDashDotDot"/>
          </a:ln>
        </p:spPr>
        <p:txBody>
          <a:bodyPr wrap="square" rtlCol="0">
            <a:spAutoFit/>
          </a:bodyPr>
          <a:lstStyle/>
          <a:p>
            <a:pPr indent="1016000" fontAlgn="auto">
              <a:lnSpc>
                <a:spcPct val="130000"/>
              </a:lnSpc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每句后面一个“追寻”都是对前面一个“追寻”的进一步说明，更加表明延安精神的重要性。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双波形 3"/>
          <p:cNvSpPr/>
          <p:nvPr>
            <p:custDataLst>
              <p:tags r:id="rId12"/>
            </p:custDataLst>
          </p:nvPr>
        </p:nvSpPr>
        <p:spPr>
          <a:xfrm>
            <a:off x="7334250" y="403225"/>
            <a:ext cx="2531745" cy="899795"/>
          </a:xfrm>
          <a:prstGeom prst="doubleWav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>
                <a:solidFill>
                  <a:srgbClr val="000000"/>
                </a:solidFill>
                <a:latin typeface="幼圆" charset="0"/>
                <a:ea typeface="幼圆" charset="0"/>
              </a:rPr>
              <a:t>点明主题</a:t>
            </a:r>
            <a:endParaRPr lang="zh-CN" altLang="en-US" sz="36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 bldLvl="0" animBg="1"/>
      <p:bldP spid="22" grpId="0" bldLvl="0" animBg="1"/>
      <p:bldP spid="19" grpId="0" bldLvl="0" animBg="1"/>
      <p:bldP spid="4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770255" y="1149178"/>
            <a:ext cx="10651490" cy="15316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R="0" lvl="0" indent="1016000" algn="l" defTabSz="457200" rtl="0" fontAlgn="base">
              <a:lnSpc>
                <a:spcPct val="13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defRPr/>
            </a:pPr>
            <a:r>
              <a:rPr lang="zh-CN" altLang="en-US" sz="3600" b="1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幼圆" charset="0"/>
                <a:ea typeface="幼圆" charset="0"/>
                <a:sym typeface="Calibri" panose="020F0502020204030204" pitchFamily="34" charset="0"/>
              </a:rPr>
              <a:t>从作者追寻的这些事物中，你感受到了延安精神是什么？</a:t>
            </a:r>
            <a:endParaRPr lang="zh-CN" altLang="en-US" sz="3600" b="1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幼圆" charset="0"/>
              <a:ea typeface="幼圆" charset="0"/>
              <a:sym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70255" y="2944958"/>
            <a:ext cx="10651490" cy="24168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175" indent="1016000" fontAlgn="auto">
              <a:lnSpc>
                <a:spcPct val="140000"/>
              </a:lnSpc>
              <a:spcAft>
                <a:spcPts val="60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幼圆" charset="0"/>
                <a:sym typeface="Calibri" panose="020F0502020204030204" pitchFamily="34" charset="0"/>
              </a:rPr>
              <a:t>从作者追寻的事物中，我感受到了延安精神是全心全意为人民服务的精神，是自力更生、艰苦奋斗的精神，是力求上进、永不满足的精神。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幼圆" charset="0"/>
              <a:sym typeface="Calibri" panose="020F050202020403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859155" y="897840"/>
            <a:ext cx="88392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1016000" fontAlgn="auto">
              <a:lnSpc>
                <a:spcPct val="100000"/>
              </a:lnSpc>
              <a:spcAft>
                <a:spcPts val="600"/>
              </a:spcAft>
            </a:pPr>
            <a:r>
              <a:rPr lang="en-US" altLang="zh-CN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Calibri" panose="020F0502020204030204" pitchFamily="34" charset="0"/>
              </a:rPr>
              <a:t>“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Calibri" panose="020F0502020204030204" pitchFamily="34" charset="0"/>
              </a:rPr>
              <a:t>我们</a:t>
            </a:r>
            <a:r>
              <a:rPr lang="en-US" altLang="zh-CN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Calibri" panose="020F0502020204030204" pitchFamily="34" charset="0"/>
              </a:rPr>
              <a:t>”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Calibri" panose="020F0502020204030204" pitchFamily="34" charset="0"/>
              </a:rPr>
              <a:t>为什么要追寻延安精神？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Calibri" panose="020F050202020403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59155" y="1714450"/>
            <a:ext cx="10473690" cy="4246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1016000" fontAlgn="auto">
              <a:lnSpc>
                <a:spcPct val="150000"/>
              </a:lnSpc>
              <a:spcAft>
                <a:spcPts val="60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Calibri" panose="020F0502020204030204" pitchFamily="34" charset="0"/>
              </a:rPr>
              <a:t>因为延安精神既体现了共产党人的高尚品质和崇高理想，又凝聚了中华民族的传统美德和英雄气概。它是革命的传家宝，是中国人民宝贵的精神财富。因而</a:t>
            </a:r>
            <a:r>
              <a:rPr lang="en-US" altLang="zh-CN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Calibri" panose="020F0502020204030204" pitchFamily="34" charset="0"/>
              </a:rPr>
              <a:t>“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Calibri" panose="020F0502020204030204" pitchFamily="34" charset="0"/>
              </a:rPr>
              <a:t>我们</a:t>
            </a:r>
            <a:r>
              <a:rPr lang="en-US" altLang="zh-CN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Calibri" panose="020F0502020204030204" pitchFamily="34" charset="0"/>
              </a:rPr>
              <a:t>”</a:t>
            </a:r>
            <a:r>
              <a:rPr lang="zh-CN" altLang="en-US" sz="36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Calibri" panose="020F0502020204030204" pitchFamily="34" charset="0"/>
              </a:rPr>
              <a:t>要追寻延安精神，把我们的祖国建设得更加美好。</a:t>
            </a:r>
            <a:endParaRPr lang="zh-CN" altLang="en-US" sz="36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Calibri" panose="020F0502020204030204" pitchFamily="34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1" name="文本框 10"/>
          <p:cNvSpPr txBox="1"/>
          <p:nvPr>
            <p:custDataLst>
              <p:tags r:id="rId10"/>
            </p:custDataLst>
          </p:nvPr>
        </p:nvSpPr>
        <p:spPr>
          <a:xfrm>
            <a:off x="729049" y="1268413"/>
            <a:ext cx="10577383" cy="37846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4000" b="1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  </a:t>
            </a:r>
            <a:r>
              <a:rPr lang="zh-CN" altLang="en-US" sz="4000" b="1" noProof="1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这首诗通过对延河、枣园、南泥湾等具体事物的歌颂和对延安生活科技巨大变化的描写，抒发了作者继承、发扬延安精神的迫切心情，强调了继承和发扬延安精神的重要性。</a:t>
            </a:r>
            <a:endParaRPr lang="zh-CN" altLang="en-US" sz="4000" b="1" noProof="1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课文主题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73729" name="图片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3537" y="1379797"/>
            <a:ext cx="3939988" cy="4728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内容占位符 2"/>
          <p:cNvSpPr txBox="1">
            <a:spLocks noChangeArrowheads="1"/>
          </p:cNvSpPr>
          <p:nvPr/>
        </p:nvSpPr>
        <p:spPr bwMode="auto">
          <a:xfrm>
            <a:off x="7213228" y="5053760"/>
            <a:ext cx="2495550" cy="945515"/>
          </a:xfrm>
          <a:prstGeom prst="rect">
            <a:avLst/>
          </a:prstGeom>
          <a:solidFill>
            <a:srgbClr val="FFFFFF">
              <a:alpha val="4745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3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4265" b="1" noProof="1">
                <a:solidFill>
                  <a:srgbClr val="000000"/>
                </a:solidFill>
                <a:latin typeface="幼圆" charset="0"/>
                <a:ea typeface="幼圆" charset="0"/>
              </a:rPr>
              <a:t>延安窑洞</a:t>
            </a:r>
            <a:endParaRPr lang="zh-CN" altLang="en-US" sz="4265" b="1" noProof="1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4"/>
          <p:cNvSpPr txBox="1"/>
          <p:nvPr/>
        </p:nvSpPr>
        <p:spPr>
          <a:xfrm>
            <a:off x="699344" y="1379797"/>
            <a:ext cx="4901403" cy="1781810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延安  </a:t>
            </a:r>
            <a:r>
              <a:rPr sz="29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位于陕西省北部，地处黄河中游，黄土高原的中南地区，是中国革命圣地</a:t>
            </a:r>
            <a:r>
              <a:rPr sz="29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sz="2900" b="1" dirty="0" smtClean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2" name="TextBox 1"/>
          <p:cNvSpPr txBox="1"/>
          <p:nvPr>
            <p:custDataLst>
              <p:tags r:id="rId11"/>
            </p:custDataLst>
          </p:nvPr>
        </p:nvSpPr>
        <p:spPr>
          <a:xfrm>
            <a:off x="410183" y="3719384"/>
            <a:ext cx="5190564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幼圆" charset="0"/>
              </a:rPr>
              <a:t>今天让我们走进诗歌中，一起去追寻延安，追寻那令人肃然起敬的延安精神吧！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4" grpId="0"/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66763" y="1285103"/>
            <a:ext cx="7210425" cy="4728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96075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16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祁念曾，出生于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1946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年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12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月，汉族，河南洛阳人，毕业于北京大学中文系，共产党员。</a:t>
            </a:r>
            <a:endParaRPr lang="zh-CN" altLang="en-US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  <a:p>
            <a:pPr>
              <a:lnSpc>
                <a:spcPct val="150000"/>
              </a:lnSpc>
              <a:spcBef>
                <a:spcPts val="1600"/>
              </a:spcBef>
            </a:pPr>
            <a:r>
              <a:rPr lang="zh-CN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宋体" panose="02010600030101010101" pitchFamily="2" charset="-122"/>
              </a:rPr>
              <a:t>著有诗集《春天的歌》《站立的河流》，散文集《红烛之歌》《岁月如歌》等。</a:t>
            </a:r>
            <a:endParaRPr lang="zh-CN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宋体" panose="02010600030101010101" pitchFamily="2" charset="-122"/>
            </a:endParaRPr>
          </a:p>
        </p:txBody>
      </p:sp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8481551" y="2276657"/>
            <a:ext cx="2503486" cy="23050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矩形 3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作者简介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7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charRg st="0" end="7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" name="图片 3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800" y="1964690"/>
            <a:ext cx="1095375" cy="5905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07435" y="1964690"/>
            <a:ext cx="523875" cy="6096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12860" y="1988185"/>
            <a:ext cx="1066800" cy="4953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10335" y="3971925"/>
            <a:ext cx="1276350" cy="6381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60250" y="4050192"/>
            <a:ext cx="933450" cy="5048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4870" y="1964690"/>
            <a:ext cx="885825" cy="542925"/>
          </a:xfrm>
          <a:prstGeom prst="rect">
            <a:avLst/>
          </a:prstGeom>
        </p:spPr>
      </p:pic>
      <p:sp>
        <p:nvSpPr>
          <p:cNvPr id="10" name="文本框 1"/>
          <p:cNvSpPr txBox="1"/>
          <p:nvPr/>
        </p:nvSpPr>
        <p:spPr>
          <a:xfrm>
            <a:off x="685800" y="2466975"/>
            <a:ext cx="1770380" cy="86042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50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延 安</a:t>
            </a:r>
            <a:endParaRPr lang="zh-CN" altLang="en-US" sz="50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3479165" y="2466975"/>
            <a:ext cx="1770380" cy="86042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50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昔 日</a:t>
            </a:r>
            <a:endParaRPr lang="zh-CN" altLang="en-US" sz="50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12" name="文本框 3"/>
          <p:cNvSpPr txBox="1"/>
          <p:nvPr/>
        </p:nvSpPr>
        <p:spPr>
          <a:xfrm>
            <a:off x="6266180" y="2466975"/>
            <a:ext cx="1770380" cy="86042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50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春 笋</a:t>
            </a:r>
            <a:endParaRPr lang="zh-CN" altLang="en-US" sz="50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13" name="文本框 4"/>
          <p:cNvSpPr txBox="1"/>
          <p:nvPr/>
        </p:nvSpPr>
        <p:spPr>
          <a:xfrm>
            <a:off x="9052560" y="2466975"/>
            <a:ext cx="1770380" cy="86042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50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茅 屋</a:t>
            </a:r>
            <a:endParaRPr lang="zh-CN" altLang="en-US" sz="50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14" name="文本框 5"/>
          <p:cNvSpPr txBox="1"/>
          <p:nvPr/>
        </p:nvSpPr>
        <p:spPr>
          <a:xfrm>
            <a:off x="685800" y="4521835"/>
            <a:ext cx="1770380" cy="86042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50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土 炕</a:t>
            </a:r>
            <a:endParaRPr lang="zh-CN" altLang="en-US" sz="50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15" name="文本框 8"/>
          <p:cNvSpPr txBox="1"/>
          <p:nvPr/>
        </p:nvSpPr>
        <p:spPr>
          <a:xfrm>
            <a:off x="3459185" y="4511202"/>
            <a:ext cx="1770380" cy="86042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50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一 旦</a:t>
            </a:r>
            <a:endParaRPr lang="zh-CN" altLang="en-US" sz="50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16" name="文本框 18"/>
          <p:cNvSpPr txBox="1"/>
          <p:nvPr/>
        </p:nvSpPr>
        <p:spPr>
          <a:xfrm>
            <a:off x="6308710" y="4383611"/>
            <a:ext cx="1770380" cy="86042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500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明 媚</a:t>
            </a:r>
            <a:endParaRPr lang="zh-CN" altLang="en-US" sz="500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6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7699" y="3935314"/>
            <a:ext cx="1171429" cy="752381"/>
          </a:xfrm>
          <a:prstGeom prst="rect">
            <a:avLst/>
          </a:prstGeom>
        </p:spPr>
      </p:pic>
      <p:sp>
        <p:nvSpPr>
          <p:cNvPr id="18" name="矩形 1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4"/>
          <p:cNvSpPr txBox="1"/>
          <p:nvPr>
            <p:custDataLst>
              <p:tags r:id="rId10"/>
            </p:custDataLst>
          </p:nvPr>
        </p:nvSpPr>
        <p:spPr>
          <a:xfrm>
            <a:off x="2468880" y="1178748"/>
            <a:ext cx="7423888" cy="4972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春天下雨后竹笋长得很多很快，比喻新事物大量出现</a:t>
            </a:r>
            <a:r>
              <a:rPr lang="zh-CN" altLang="en-US" sz="2200" b="1" dirty="0" smtClean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。</a:t>
            </a:r>
            <a:endParaRPr lang="zh-CN" altLang="en-US" sz="2200" b="1" dirty="0" smtClean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4" name="文本框 5"/>
          <p:cNvSpPr txBox="1"/>
          <p:nvPr/>
        </p:nvSpPr>
        <p:spPr>
          <a:xfrm>
            <a:off x="463550" y="1216971"/>
            <a:ext cx="198945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【雨后春笋】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5" name="文本框 7"/>
          <p:cNvSpPr txBox="1"/>
          <p:nvPr/>
        </p:nvSpPr>
        <p:spPr>
          <a:xfrm>
            <a:off x="399415" y="2002912"/>
            <a:ext cx="206946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【满目琳琅】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6" name="文本框 8"/>
          <p:cNvSpPr txBox="1"/>
          <p:nvPr>
            <p:custDataLst>
              <p:tags r:id="rId11"/>
            </p:custDataLst>
          </p:nvPr>
        </p:nvSpPr>
        <p:spPr>
          <a:xfrm>
            <a:off x="2567305" y="1964689"/>
            <a:ext cx="6535420" cy="4972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形容各种美好的东西很多（多指书籍或工艺品</a:t>
            </a:r>
            <a:r>
              <a:rPr lang="zh-CN" altLang="en-US" sz="2200" b="1" dirty="0" smtClean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）。</a:t>
            </a:r>
            <a:endParaRPr lang="zh-CN" altLang="en-US" sz="2200" b="1" dirty="0" smtClean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7" name="文本框 2"/>
          <p:cNvSpPr txBox="1"/>
          <p:nvPr/>
        </p:nvSpPr>
        <p:spPr>
          <a:xfrm>
            <a:off x="332105" y="2921635"/>
            <a:ext cx="206946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buClrTx/>
              <a:buSzTx/>
              <a:buFontTx/>
            </a:pPr>
            <a:r>
              <a:rPr lang="zh-CN" altLang="en-US" sz="240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【顶天立地】</a:t>
            </a:r>
            <a:endParaRPr lang="zh-CN" altLang="en-US" sz="240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8" name="文本框 3"/>
          <p:cNvSpPr txBox="1"/>
          <p:nvPr>
            <p:custDataLst>
              <p:tags r:id="rId12"/>
            </p:custDataLst>
          </p:nvPr>
        </p:nvSpPr>
        <p:spPr>
          <a:xfrm>
            <a:off x="2567305" y="2867660"/>
            <a:ext cx="6438900" cy="4972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sz="22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形容形象高大，气概雄伟豪迈</a:t>
            </a:r>
            <a:r>
              <a:rPr lang="zh-CN" altLang="en-US" sz="2200" b="1" dirty="0" smtClean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。</a:t>
            </a:r>
            <a:endParaRPr lang="zh-CN" altLang="en-US" sz="2200" b="1" dirty="0" smtClean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9" name="文本框 4"/>
          <p:cNvSpPr txBox="1"/>
          <p:nvPr>
            <p:custDataLst>
              <p:tags r:id="rId13"/>
            </p:custDataLst>
          </p:nvPr>
        </p:nvSpPr>
        <p:spPr>
          <a:xfrm>
            <a:off x="2453005" y="3592606"/>
            <a:ext cx="6106795" cy="5340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形容轻快地跳舞，也形容动物飞舞</a:t>
            </a:r>
            <a:r>
              <a:rPr lang="zh-CN" altLang="en-US" sz="2400" b="1" dirty="0" smtClean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。</a:t>
            </a:r>
            <a:endParaRPr lang="zh-CN" altLang="en-US" sz="2400" b="1" dirty="0" smtClean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10" name="文本框 5"/>
          <p:cNvSpPr txBox="1"/>
          <p:nvPr/>
        </p:nvSpPr>
        <p:spPr>
          <a:xfrm>
            <a:off x="736600" y="3636421"/>
            <a:ext cx="12573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【翩翩】</a:t>
            </a:r>
            <a:endParaRPr lang="zh-CN" altLang="en-US" sz="280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11" name="文本框 7"/>
          <p:cNvSpPr txBox="1"/>
          <p:nvPr/>
        </p:nvSpPr>
        <p:spPr>
          <a:xfrm>
            <a:off x="736600" y="4569871"/>
            <a:ext cx="16052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【昔日】</a:t>
            </a:r>
            <a:endParaRPr lang="zh-CN" altLang="en-US" sz="280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12" name="文本框 8"/>
          <p:cNvSpPr txBox="1"/>
          <p:nvPr>
            <p:custDataLst>
              <p:tags r:id="rId14"/>
            </p:custDataLst>
          </p:nvPr>
        </p:nvSpPr>
        <p:spPr>
          <a:xfrm>
            <a:off x="2423160" y="4569871"/>
            <a:ext cx="6088380" cy="5340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往日；从前。</a:t>
            </a:r>
            <a:endParaRPr lang="zh-CN" altLang="en-US" sz="2400" b="1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13" name="文本框 2"/>
          <p:cNvSpPr txBox="1"/>
          <p:nvPr/>
        </p:nvSpPr>
        <p:spPr>
          <a:xfrm>
            <a:off x="736600" y="5103906"/>
            <a:ext cx="160528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【茁壮】</a:t>
            </a:r>
            <a:endParaRPr lang="zh-CN" altLang="en-US" sz="280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14" name="文本框 3"/>
          <p:cNvSpPr txBox="1"/>
          <p:nvPr>
            <p:custDataLst>
              <p:tags r:id="rId15"/>
            </p:custDataLst>
          </p:nvPr>
        </p:nvSpPr>
        <p:spPr>
          <a:xfrm>
            <a:off x="2512695" y="5091841"/>
            <a:ext cx="6008370" cy="5340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120000"/>
              </a:lnSpc>
              <a:buClrTx/>
              <a:buSzTx/>
              <a:buFontTx/>
            </a:pPr>
            <a:r>
              <a:rPr lang="zh-CN" altLang="en-US" sz="2400" b="1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（动植物、年轻人、孩子）强壮；健壮。</a:t>
            </a:r>
            <a:endParaRPr lang="zh-CN" altLang="en-US" sz="2400" b="1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15" name="文本框 6"/>
          <p:cNvSpPr txBox="1"/>
          <p:nvPr/>
        </p:nvSpPr>
        <p:spPr>
          <a:xfrm>
            <a:off x="736600" y="5789818"/>
            <a:ext cx="173228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just">
              <a:buClrTx/>
              <a:buSzTx/>
              <a:buFontTx/>
            </a:pPr>
            <a:r>
              <a:rPr lang="zh-CN" altLang="en-US" sz="2800">
                <a:solidFill>
                  <a:srgbClr val="000000"/>
                </a:solidFill>
                <a:latin typeface="幼圆" charset="0"/>
                <a:ea typeface="幼圆" charset="0"/>
                <a:sym typeface="+mn-ea"/>
              </a:rPr>
              <a:t>【明媚】</a:t>
            </a:r>
            <a:endParaRPr lang="zh-CN" altLang="en-US" sz="2800">
              <a:solidFill>
                <a:srgbClr val="000000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16" name="文本框 9"/>
          <p:cNvSpPr txBox="1"/>
          <p:nvPr>
            <p:custDataLst>
              <p:tags r:id="rId16"/>
            </p:custDataLst>
          </p:nvPr>
        </p:nvSpPr>
        <p:spPr>
          <a:xfrm>
            <a:off x="2585085" y="5777753"/>
            <a:ext cx="5260340" cy="5340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 fontAlgn="auto">
              <a:lnSpc>
                <a:spcPct val="120000"/>
              </a:lnSpc>
              <a:buClrTx/>
              <a:buSzTx/>
              <a:buFontTx/>
            </a:pP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  <a:sym typeface="+mn-ea"/>
              </a:rPr>
              <a:t>（景物）鲜明可爱。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  <a:sym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8674" name="TextBox 1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452752" y="1435593"/>
            <a:ext cx="9654844" cy="56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2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想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</a:rPr>
              <a:t>一想作者要追寻的是什么？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767119" y="2263775"/>
            <a:ext cx="8308468" cy="807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solidFill>
                  <a:srgbClr val="000000"/>
                </a:solidFill>
                <a:latin typeface="幼圆" charset="0"/>
                <a:ea typeface="幼圆" charset="0"/>
              </a:rPr>
              <a:t>作者要追寻的是延安的精神。</a:t>
            </a:r>
            <a:endParaRPr lang="zh-CN" altLang="en-US" sz="32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文本框 3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266990" y="3327441"/>
            <a:ext cx="9654845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作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</a:rPr>
              <a:t>者通过哪些事物来追寻延安？</a:t>
            </a:r>
            <a:endParaRPr lang="zh-CN" altLang="en-US" sz="3200" u="sng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7" name="文本框 3"/>
          <p:cNvSpPr txBox="1">
            <a:spLocks noChangeArrowheads="1"/>
          </p:cNvSpPr>
          <p:nvPr/>
        </p:nvSpPr>
        <p:spPr bwMode="auto">
          <a:xfrm>
            <a:off x="1452752" y="4262411"/>
            <a:ext cx="8710159" cy="58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 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延河、枣园、南泥湾、杨家岭。</a:t>
            </a:r>
            <a:endParaRPr lang="zh-CN" altLang="en-US" sz="32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" name="文本框 3"/>
          <p:cNvSpPr txBox="1"/>
          <p:nvPr/>
        </p:nvSpPr>
        <p:spPr>
          <a:xfrm>
            <a:off x="751840" y="2315936"/>
            <a:ext cx="10015968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第一部分（1-2）</a:t>
            </a: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：</a:t>
            </a:r>
            <a:r>
              <a:rPr lang="en-US" altLang="zh-CN" sz="32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写对延安精神的追寻。</a:t>
            </a:r>
            <a:endParaRPr lang="en-US" altLang="zh-CN" sz="32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51840" y="3482975"/>
            <a:ext cx="1093089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第二部分（3-4）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：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写实现现代化需要延安精神。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51840" y="4624705"/>
            <a:ext cx="1033399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第三部分（5-6）</a:t>
            </a:r>
            <a:r>
              <a:rPr lang="zh-CN" altLang="en-US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：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写追寻延安精神的重要性。</a:t>
            </a:r>
            <a:endParaRPr lang="en-US" altLang="zh-CN" sz="3200" b="1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>
            <p:custDataLst>
              <p:tags r:id="rId10"/>
            </p:custDataLst>
          </p:nvPr>
        </p:nvSpPr>
        <p:spPr>
          <a:xfrm>
            <a:off x="751840" y="933450"/>
            <a:ext cx="10090785" cy="817469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 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同学</a:t>
            </a:r>
            <a:r>
              <a:rPr lang="zh-CN" altLang="en-US" sz="3200" dirty="0" smtClean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们思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  <a:sym typeface="+mn-ea"/>
              </a:rPr>
              <a:t>考可以把文章分为几部分？每部分主要讲了什么？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9" name="文本框 8"/>
          <p:cNvSpPr txBox="1"/>
          <p:nvPr>
            <p:custDataLst>
              <p:tags r:id="rId10"/>
            </p:custDataLst>
          </p:nvPr>
        </p:nvSpPr>
        <p:spPr>
          <a:xfrm>
            <a:off x="635086" y="963768"/>
            <a:ext cx="4855210" cy="37846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4000" b="1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楷体" panose="02010609060101010101" charset="-122"/>
              </a:rPr>
              <a:t>像翩翩归来的燕子，</a:t>
            </a:r>
            <a:endParaRPr lang="zh-CN" altLang="en-US" sz="4000" b="1">
              <a:solidFill>
                <a:schemeClr val="dk1"/>
              </a:solidFill>
              <a:effectLst/>
              <a:latin typeface="幼圆" charset="0"/>
              <a:ea typeface="幼圆" charset="0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4000" b="1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楷体" panose="02010609060101010101" charset="-122"/>
              </a:rPr>
              <a:t>在追寻昔日的春光；</a:t>
            </a:r>
            <a:endParaRPr lang="zh-CN" altLang="en-US" sz="4000" b="1">
              <a:solidFill>
                <a:schemeClr val="dk1"/>
              </a:solidFill>
              <a:effectLst/>
              <a:latin typeface="幼圆" charset="0"/>
              <a:ea typeface="幼圆" charset="0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4000" b="1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楷体" panose="02010609060101010101" charset="-122"/>
              </a:rPr>
              <a:t>像茁壮成长的小树，</a:t>
            </a:r>
            <a:endParaRPr lang="zh-CN" altLang="en-US" sz="4000" b="1">
              <a:solidFill>
                <a:schemeClr val="dk1"/>
              </a:solidFill>
              <a:effectLst/>
              <a:latin typeface="幼圆" charset="0"/>
              <a:ea typeface="幼圆" charset="0"/>
              <a:cs typeface="楷体" panose="02010609060101010101" charset="-122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4000" b="1"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楷体" panose="02010609060101010101" charset="-122"/>
              </a:rPr>
              <a:t>在追寻雨露和太阳。</a:t>
            </a:r>
            <a:endParaRPr lang="zh-CN" altLang="en-US" sz="4000" b="1">
              <a:solidFill>
                <a:schemeClr val="dk1"/>
              </a:solidFill>
              <a:effectLst/>
              <a:latin typeface="幼圆" charset="0"/>
              <a:ea typeface="幼圆" charset="0"/>
              <a:cs typeface="楷体" panose="02010609060101010101" charset="-122"/>
            </a:endParaRPr>
          </a:p>
        </p:txBody>
      </p:sp>
      <p:sp>
        <p:nvSpPr>
          <p:cNvPr id="2" name="矩形 1"/>
          <p:cNvSpPr/>
          <p:nvPr>
            <p:custDataLst>
              <p:tags r:id="rId11"/>
            </p:custDataLst>
          </p:nvPr>
        </p:nvSpPr>
        <p:spPr>
          <a:xfrm>
            <a:off x="3768811" y="1197448"/>
            <a:ext cx="1064260" cy="66611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矩形 4"/>
          <p:cNvSpPr/>
          <p:nvPr>
            <p:custDataLst>
              <p:tags r:id="rId12"/>
            </p:custDataLst>
          </p:nvPr>
        </p:nvSpPr>
        <p:spPr>
          <a:xfrm>
            <a:off x="3768811" y="3038948"/>
            <a:ext cx="1064260" cy="66611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3" name="椭圆 12"/>
          <p:cNvSpPr/>
          <p:nvPr>
            <p:custDataLst>
              <p:tags r:id="rId13"/>
            </p:custDataLst>
          </p:nvPr>
        </p:nvSpPr>
        <p:spPr>
          <a:xfrm>
            <a:off x="1216111" y="2094068"/>
            <a:ext cx="1019810" cy="751840"/>
          </a:xfrm>
          <a:prstGeom prst="ellipse">
            <a:avLst/>
          </a:prstGeom>
          <a:noFill/>
          <a:ln w="25400">
            <a:solidFill>
              <a:srgbClr val="17C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4" name="椭圆 13"/>
          <p:cNvSpPr/>
          <p:nvPr>
            <p:custDataLst>
              <p:tags r:id="rId14"/>
            </p:custDataLst>
          </p:nvPr>
        </p:nvSpPr>
        <p:spPr>
          <a:xfrm>
            <a:off x="3813261" y="2094068"/>
            <a:ext cx="1019810" cy="751840"/>
          </a:xfrm>
          <a:prstGeom prst="ellipse">
            <a:avLst/>
          </a:prstGeom>
          <a:noFill/>
          <a:ln w="25400">
            <a:solidFill>
              <a:srgbClr val="17C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5" name="椭圆 14"/>
          <p:cNvSpPr/>
          <p:nvPr>
            <p:custDataLst>
              <p:tags r:id="rId15"/>
            </p:custDataLst>
          </p:nvPr>
        </p:nvSpPr>
        <p:spPr>
          <a:xfrm>
            <a:off x="1216111" y="3943188"/>
            <a:ext cx="1019810" cy="751840"/>
          </a:xfrm>
          <a:prstGeom prst="ellipse">
            <a:avLst/>
          </a:prstGeom>
          <a:noFill/>
          <a:ln w="25400">
            <a:solidFill>
              <a:srgbClr val="17C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6" name="椭圆 15"/>
          <p:cNvSpPr/>
          <p:nvPr>
            <p:custDataLst>
              <p:tags r:id="rId16"/>
            </p:custDataLst>
          </p:nvPr>
        </p:nvSpPr>
        <p:spPr>
          <a:xfrm>
            <a:off x="3813261" y="3943188"/>
            <a:ext cx="1019810" cy="751840"/>
          </a:xfrm>
          <a:prstGeom prst="ellipse">
            <a:avLst/>
          </a:prstGeom>
          <a:noFill/>
          <a:ln w="25400">
            <a:solidFill>
              <a:srgbClr val="17C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3" name="爆炸形 1 2"/>
          <p:cNvSpPr/>
          <p:nvPr>
            <p:custDataLst>
              <p:tags r:id="rId17"/>
            </p:custDataLst>
          </p:nvPr>
        </p:nvSpPr>
        <p:spPr>
          <a:xfrm>
            <a:off x="6318354" y="3183410"/>
            <a:ext cx="2462530" cy="1519555"/>
          </a:xfrm>
          <a:prstGeom prst="irregularSeal1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000">
                <a:solidFill>
                  <a:srgbClr val="000000"/>
                </a:solidFill>
                <a:latin typeface="幼圆" charset="0"/>
                <a:ea typeface="幼圆" charset="0"/>
              </a:rPr>
              <a:t>比喻</a:t>
            </a:r>
            <a:endParaRPr lang="zh-CN" altLang="en-US" sz="400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6" name="椭圆 5"/>
          <p:cNvSpPr/>
          <p:nvPr>
            <p:custDataLst>
              <p:tags r:id="rId18"/>
            </p:custDataLst>
          </p:nvPr>
        </p:nvSpPr>
        <p:spPr>
          <a:xfrm>
            <a:off x="2274021" y="3943188"/>
            <a:ext cx="1019810" cy="751840"/>
          </a:xfrm>
          <a:prstGeom prst="ellipse">
            <a:avLst/>
          </a:prstGeom>
          <a:noFill/>
          <a:ln w="25400">
            <a:solidFill>
              <a:srgbClr val="17C9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7" name="文本框 12"/>
          <p:cNvSpPr txBox="1"/>
          <p:nvPr/>
        </p:nvSpPr>
        <p:spPr>
          <a:xfrm>
            <a:off x="5930538" y="1188937"/>
            <a:ext cx="5702935" cy="1470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ct val="16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自由读课文的</a:t>
            </a:r>
            <a:r>
              <a:rPr lang="en-US" altLang="zh-CN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1</a:t>
            </a:r>
            <a:r>
              <a:rPr lang="zh-CN" altLang="en-US" sz="2800" b="1" dirty="0" smtClean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小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节，思考：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pPr indent="1016000" fontAlgn="auto">
              <a:lnSpc>
                <a:spcPct val="16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是谁在追寻？在追寻什么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?</a:t>
            </a:r>
            <a:endParaRPr lang="en-US" altLang="zh-CN" sz="2800" b="1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" name="文本框 5"/>
          <p:cNvSpPr txBox="1"/>
          <p:nvPr/>
        </p:nvSpPr>
        <p:spPr>
          <a:xfrm>
            <a:off x="451136" y="4930346"/>
            <a:ext cx="8763869" cy="12915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6604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326428930"/>
                </a:ext>
              </a:extLst>
            </a:pPr>
            <a:r>
              <a:rPr lang="zh-CN" altLang="en-US" sz="2600" b="1" dirty="0">
                <a:solidFill>
                  <a:srgbClr val="000000"/>
                </a:solidFill>
                <a:latin typeface="幼圆" charset="0"/>
                <a:ea typeface="幼圆" charset="0"/>
                <a:cs typeface="仿宋" panose="02010609060101010101" pitchFamily="49" charset="-122"/>
              </a:rPr>
              <a:t>第一小节用两个比喻来描写追寻延安精神的心情和感受：就像燕子追寻昔日的春光，就像小树追寻雨露和太阳。</a:t>
            </a:r>
            <a:endParaRPr lang="zh-CN" altLang="en-US" sz="2600" b="1" dirty="0">
              <a:solidFill>
                <a:srgbClr val="000000"/>
              </a:solidFill>
              <a:latin typeface="幼圆" charset="0"/>
              <a:ea typeface="幼圆" charset="0"/>
              <a:cs typeface="仿宋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9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 bldLvl="0" animBg="1"/>
      <p:bldP spid="5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3" grpId="0" bldLvl="0" animBg="1"/>
      <p:bldP spid="6" grpId="0" bldLvl="0" animBg="1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4817" name="AutoShape 2" descr="http://img2.imgtn.bdimg.com/it/u=1076923373,4158382753&amp;fm=26&amp;gp=0.jpg"/>
          <p:cNvSpPr>
            <a:spLocks noChangeAspect="1" noChangeArrowheads="1"/>
          </p:cNvSpPr>
          <p:nvPr>
            <p:custDataLst>
              <p:tags r:id="rId10"/>
            </p:custDataLst>
          </p:nvPr>
        </p:nvSpPr>
        <p:spPr bwMode="auto">
          <a:xfrm>
            <a:off x="536645" y="1421838"/>
            <a:ext cx="304840" cy="297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1336849" y="1510218"/>
            <a:ext cx="5747498" cy="209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r>
              <a:rPr lang="zh-CN" altLang="en-US" sz="33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追寻你，延河叮咚的流水，</a:t>
            </a:r>
            <a:endParaRPr lang="zh-CN" altLang="en-US" sz="33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3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追寻你, 枣园梨花的清香， 追寻你，南泥湾开荒的镢头，</a:t>
            </a:r>
            <a:endParaRPr lang="zh-CN" altLang="en-US" sz="33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  <a:p>
            <a:r>
              <a:rPr lang="zh-CN" altLang="en-US" sz="3300" dirty="0">
                <a:solidFill>
                  <a:schemeClr val="dk1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追寻你，杨家岭讲话的会场。</a:t>
            </a:r>
            <a:endParaRPr lang="zh-CN" altLang="en-US" sz="3300" dirty="0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167089" y="4150773"/>
            <a:ext cx="8678405" cy="2099945"/>
          </a:xfrm>
          <a:prstGeom prst="rect">
            <a:avLst/>
          </a:prstGeom>
          <a:solidFill>
            <a:srgbClr val="A1EDFF"/>
          </a:solidFill>
          <a:ln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en-US" altLang="zh-CN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连用四个“追寻你”。先说“你”，再写出“你”代表的事物，亲切自然，这些事物是对延安精神的概括和代表，写出了对过去时光的怀念之情</a:t>
            </a:r>
            <a:r>
              <a:rPr lang="zh-CN" altLang="en-US" sz="3300" dirty="0">
                <a:solidFill>
                  <a:srgbClr val="000000"/>
                </a:solidFill>
                <a:latin typeface="幼圆" charset="0"/>
                <a:ea typeface="黑体" panose="02010609060101010101" pitchFamily="49" charset="-122"/>
                <a:cs typeface="幼圆" charset="0"/>
              </a:rPr>
              <a:t>。</a:t>
            </a:r>
            <a:endParaRPr lang="zh-CN" altLang="en-US" sz="3300" dirty="0">
              <a:solidFill>
                <a:srgbClr val="000000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pic>
        <p:nvPicPr>
          <p:cNvPr id="3" name="图片 2"/>
          <p:cNvPicPr>
            <a:picLocks noChangeAspect="1" noChangeArrowheads="1"/>
          </p:cNvPicPr>
          <p:nvPr>
            <p:custDataLst>
              <p:tags r:id="rId12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832" y="1007846"/>
            <a:ext cx="4663094" cy="2552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椭圆 15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3081739" y="1510218"/>
            <a:ext cx="857362" cy="52097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4" name="椭圆 3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3081739" y="2023444"/>
            <a:ext cx="857362" cy="52097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5" name="椭圆 4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3081739" y="2544422"/>
            <a:ext cx="1287630" cy="52097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6" name="椭圆 5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3081739" y="3039041"/>
            <a:ext cx="1287630" cy="52097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zh-CN" altLang="en-US">
              <a:solidFill>
                <a:schemeClr val="dk1"/>
              </a:solidFill>
              <a:latin typeface="幼圆" charset="0"/>
              <a:ea typeface="黑体" panose="02010609060101010101" pitchFamily="49" charset="-122"/>
              <a:cs typeface="幼圆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细读感悟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8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 bldLvl="0" animBg="1"/>
      <p:bldP spid="16" grpId="0" bldLvl="0" animBg="1"/>
      <p:bldP spid="4" grpId="0" bldLvl="0" animBg="1"/>
      <p:bldP spid="5" grpId="0" bldLvl="0" animBg="1"/>
      <p:bldP spid="6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a343bb4-1853-4005-98eb-e8be40f0681c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8839.064566929133}"/>
</p:tagLst>
</file>

<file path=ppt/tags/tag229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a343bb4-1853-4005-98eb-e8be40f0681c}"/>
  <p:tag name="KSO_WM_UNIT_TYPE" val="i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a343bb4-1853-4005-98eb-e8be40f0681c}"/>
  <p:tag name="KSO_WM_UNIT_TYPE" val="i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a343bb4-1853-4005-98eb-e8be40f0681c}"/>
  <p:tag name="KSO_WM_UNIT_TYPE" val="i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a343bb4-1853-4005-98eb-e8be40f0681c}"/>
  <p:tag name="KSO_WM_UNIT_TYPE" val="i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a343bb4-1853-4005-98eb-e8be40f0681c}"/>
  <p:tag name="KSO_WM_UNIT_TYPE" val="i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a343bb4-1853-4005-98eb-e8be40f0681c}"/>
  <p:tag name="KSO_WM_UNIT_TYPE" val="i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a343bb4-1853-4005-98eb-e8be40f0681c}"/>
  <p:tag name="KSO_WM_UNIT_TYPE" val="i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4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15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16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17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18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19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LINE_FORE_SCHEMECOLOR_INDEX_BRIGHTNESS" val="0"/>
  <p:tag name="KSO_WM_UNIT_LINE_FORE_SCHEMECOLOR_INDEX" val="6"/>
  <p:tag name="KSO_WM_UNIT_LINE_FILL_TYPE" val="2"/>
</p:tagLst>
</file>

<file path=ppt/tags/tag321.xml><?xml version="1.0" encoding="utf-8"?>
<p:tagLst xmlns:p="http://schemas.openxmlformats.org/presentationml/2006/main">
  <p:tag name="KSO_WM_UNIT_TEXT_FILL_FORE_SCHEMECOLOR_INDEX_BRIGHTNESS" val="0"/>
  <p:tag name="KSO_WM_UNIT_TEXT_FILL_FORE_SCHEMECOLOR_INDEX" val="2"/>
  <p:tag name="KSO_WM_UNIT_TEXT_FILL_TYPE" val="1"/>
</p:tagLst>
</file>

<file path=ppt/tags/tag32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a343bb4-1853-4005-98eb-e8be40f0681c}"/>
  <p:tag name="KSO_WM_UNIT_TYPE" val="i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4.xml><?xml version="1.0" encoding="utf-8"?>
<p:tagLst xmlns:p="http://schemas.openxmlformats.org/presentationml/2006/main">
  <p:tag name="REFSHAPE" val="803387844"/>
  <p:tag name="KSO_WM_UNIT_PLACING_PICTURE_USER_VIEWPORT" val="{&quot;height&quot;:4560,&quot;width&quot;:8130}"/>
</p:tagLst>
</file>

<file path=ppt/tags/tag33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a343bb4-1853-4005-98eb-e8be40f0681c}"/>
  <p:tag name="KSO_WM_UNIT_TYPE" val="i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a343bb4-1853-4005-98eb-e8be40f0681c}"/>
  <p:tag name="KSO_WM_UNIT_TYPE" val="i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</p:tagLst>
</file>

<file path=ppt/tags/tag3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a343bb4-1853-4005-98eb-e8be40f0681c}"/>
  <p:tag name="KSO_WM_UNIT_TYPE" val="i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a343bb4-1853-4005-98eb-e8be40f0681c}"/>
  <p:tag name="KSO_WM_UNIT_TYPE" val="i"/>
</p:tagLst>
</file>

<file path=ppt/tags/tag3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2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</p:tagLst>
</file>

<file path=ppt/tags/tag38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a343bb4-1853-4005-98eb-e8be40f0681c}"/>
  <p:tag name="KSO_WM_UNIT_TYPE" val="i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4.xml><?xml version="1.0" encoding="utf-8"?>
<p:tagLst xmlns:p="http://schemas.openxmlformats.org/presentationml/2006/main">
  <p:tag name="KSO_WM_UNIT_FILL_FORE_SCHEMECOLOR_INDEX_BRIGHTNESS" val="0.8"/>
  <p:tag name="KSO_WM_UNIT_FILL_FORE_SCHEMECOLOR_INDEX" val="9"/>
  <p:tag name="KSO_WM_UNIT_FILL_TYPE" val="1"/>
</p:tagLst>
</file>

<file path=ppt/tags/tag3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a343bb4-1853-4005-98eb-e8be40f0681c}"/>
  <p:tag name="KSO_WM_UNIT_TYPE" val="i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6.xml><?xml version="1.0" encoding="utf-8"?>
<p:tagLst xmlns:p="http://schemas.openxmlformats.org/presentationml/2006/main">
  <p:tag name="KSO_WM_UNIT_FILL_FORE_SCHEMECOLOR_INDEX_BRIGHTNESS" val="0.8"/>
  <p:tag name="KSO_WM_UNIT_FILL_FORE_SCHEMECOLOR_INDEX" val="6"/>
  <p:tag name="KSO_WM_UNIT_FILL_TYPE" val="1"/>
</p:tagLst>
</file>

<file path=ppt/tags/tag407.xml><?xml version="1.0" encoding="utf-8"?>
<p:tagLst xmlns:p="http://schemas.openxmlformats.org/presentationml/2006/main">
  <p:tag name="KSO_WM_UNIT_FILL_FORE_SCHEMECOLOR_INDEX_BRIGHTNESS" val="0.6"/>
  <p:tag name="KSO_WM_UNIT_FILL_FORE_SCHEMECOLOR_INDEX" val="9"/>
  <p:tag name="KSO_WM_UNIT_FILL_TYPE" val="1"/>
</p:tagLst>
</file>

<file path=ppt/tags/tag40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a343bb4-1853-4005-98eb-e8be40f0681c}"/>
  <p:tag name="KSO_WM_UNIT_TYPE" val="i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8.xml><?xml version="1.0" encoding="utf-8"?>
<p:tagLst xmlns:p="http://schemas.openxmlformats.org/presentationml/2006/main"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419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FILL_FORE_SCHEMECOLOR_INDEX_BRIGHTNESS" val="0.8"/>
  <p:tag name="KSO_WM_UNIT_FILL_FORE_SCHEMECOLOR_INDEX" val="6"/>
  <p:tag name="KSO_WM_UNIT_FILL_TYPE" val="1"/>
</p:tagLst>
</file>

<file path=ppt/tags/tag42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a343bb4-1853-4005-98eb-e8be40f0681c}"/>
  <p:tag name="KSO_WM_UNIT_TYPE" val="i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a343bb4-1853-4005-98eb-e8be40f0681c}"/>
  <p:tag name="KSO_WM_UNIT_TYPE" val="i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6a343bb4-1853-4005-98eb-e8be40f0681c}"/>
  <p:tag name="KSO_WM_UNIT_TYPE" val="i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1.xml><?xml version="1.0" encoding="utf-8"?>
<p:tagLst xmlns:p="http://schemas.openxmlformats.org/presentationml/2006/main">
  <p:tag name="KSO_WM_UNIT_FILL_FORE_SCHEMECOLOR_INDEX_BRIGHTNESS" val="0.8"/>
  <p:tag name="KSO_WM_UNIT_FILL_FORE_SCHEMECOLOR_INDEX" val="8"/>
  <p:tag name="KSO_WM_UNIT_FILL_TYPE" val="1"/>
  <p:tag name="KSO_WM_UNIT_TEXT_FILL_FORE_SCHEMECOLOR_INDEX_BRIGHTNESS" val="0"/>
  <p:tag name="KSO_WM_UNIT_TEXT_FILL_FORE_SCHEMECOLOR_INDEX" val="13"/>
  <p:tag name="KSO_WM_UNIT_TEXT_FILL_TYPE" val="1"/>
</p:tagLst>
</file>

<file path=ppt/tags/tag4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3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4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55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56.xml><?xml version="1.0" encoding="utf-8"?>
<p:tagLst xmlns:p="http://schemas.openxmlformats.org/presentationml/2006/main">
  <p:tag name="COMMONDATA" val="eyJoZGlkIjoiZWE3NjZlYjJkMjNiZjRmNDUwNDg2MDIyMjNiOTJhMjAifQ==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1724</Words>
  <Application>WPS 演示</Application>
  <PresentationFormat>自定义</PresentationFormat>
  <Paragraphs>202</Paragraphs>
  <Slides>20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9" baseType="lpstr">
      <vt:lpstr>Arial</vt:lpstr>
      <vt:lpstr>宋体</vt:lpstr>
      <vt:lpstr>Wingdings</vt:lpstr>
      <vt:lpstr>黑体</vt:lpstr>
      <vt:lpstr>仿宋</vt:lpstr>
      <vt:lpstr>Calibri</vt:lpstr>
      <vt:lpstr>Songti SC Black</vt:lpstr>
      <vt:lpstr>楷体</vt:lpstr>
      <vt:lpstr>微软雅黑</vt:lpstr>
      <vt:lpstr>Arial Unicode MS</vt:lpstr>
      <vt:lpstr>等线</vt:lpstr>
      <vt:lpstr>等线 Light</vt:lpstr>
      <vt:lpstr>幼圆</vt:lpstr>
      <vt:lpstr>汉仪乐喵体W</vt:lpstr>
      <vt:lpstr>Arial</vt:lpstr>
      <vt:lpstr>幼圆</vt:lpstr>
      <vt:lpstr>3_Office 主题​​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34</cp:revision>
  <dcterms:created xsi:type="dcterms:W3CDTF">2020-06-05T01:16:00Z</dcterms:created>
  <dcterms:modified xsi:type="dcterms:W3CDTF">2022-05-27T02:18:24Z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C0CB36E0D120473296BBAA79574D41EA</vt:lpwstr>
  </property>
</Properties>
</file>